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3" r:id="rId15"/>
    <p:sldId id="274" r:id="rId16"/>
    <p:sldId id="266" r:id="rId17"/>
    <p:sldId id="267" r:id="rId18"/>
    <p:sldId id="275" r:id="rId19"/>
    <p:sldId id="268" r:id="rId20"/>
    <p:sldId id="269" r:id="rId21"/>
  </p:sldIdLst>
  <p:sldSz cx="18288000" cy="10287000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Bold" panose="00000800000000000000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jpe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8.png"/><Relationship Id="rId7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8.svg"/><Relationship Id="rId7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88896" y="4322655"/>
            <a:ext cx="18665791" cy="6159457"/>
            <a:chOff x="0" y="0"/>
            <a:chExt cx="24380640" cy="8045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0698" cy="8045323"/>
            </a:xfrm>
            <a:custGeom>
              <a:avLst/>
              <a:gdLst/>
              <a:ahLst/>
              <a:cxnLst/>
              <a:rect l="l" t="t" r="r" b="b"/>
              <a:pathLst>
                <a:path w="24380698" h="8045323">
                  <a:moveTo>
                    <a:pt x="0" y="0"/>
                  </a:moveTo>
                  <a:lnTo>
                    <a:pt x="24380698" y="0"/>
                  </a:lnTo>
                  <a:lnTo>
                    <a:pt x="24380698" y="8045323"/>
                  </a:lnTo>
                  <a:lnTo>
                    <a:pt x="0" y="8045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50" r="-731" b="-1402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11098" y="6333441"/>
            <a:ext cx="12736740" cy="2846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25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PROYECTO DRAIN: INTEGRACIÓN DE IBER EN QGIS</a:t>
            </a:r>
          </a:p>
          <a:p>
            <a:pPr algn="l">
              <a:lnSpc>
                <a:spcPts val="7559"/>
              </a:lnSpc>
            </a:pPr>
            <a:endParaRPr lang="en-US" sz="525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176000" y="406620"/>
            <a:ext cx="5718060" cy="8416980"/>
            <a:chOff x="0" y="0"/>
            <a:chExt cx="7624080" cy="112226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176000" y="695190"/>
            <a:ext cx="5718060" cy="8416980"/>
            <a:chOff x="0" y="0"/>
            <a:chExt cx="7624080" cy="112226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" r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5112001" y="2651662"/>
            <a:ext cx="6134934" cy="1892224"/>
          </a:xfrm>
          <a:custGeom>
            <a:avLst/>
            <a:gdLst/>
            <a:ahLst/>
            <a:cxnLst/>
            <a:rect l="l" t="t" r="r" b="b"/>
            <a:pathLst>
              <a:path w="3810629" h="1201789">
                <a:moveTo>
                  <a:pt x="0" y="0"/>
                </a:moveTo>
                <a:lnTo>
                  <a:pt x="3810629" y="0"/>
                </a:lnTo>
                <a:lnTo>
                  <a:pt x="3810629" y="1201789"/>
                </a:lnTo>
                <a:lnTo>
                  <a:pt x="0" y="12017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038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Imagen 216">
            <a:extLst>
              <a:ext uri="{FF2B5EF4-FFF2-40B4-BE49-F238E27FC236}">
                <a16:creationId xmlns:a16="http://schemas.microsoft.com/office/drawing/2014/main" id="{A1943B2D-0D93-70E6-D8A9-E02953B13C6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07958" y="432399"/>
            <a:ext cx="4196280" cy="698272"/>
          </a:xfrm>
          <a:prstGeom prst="rect">
            <a:avLst/>
          </a:prstGeom>
        </p:spPr>
      </p:pic>
      <p:pic>
        <p:nvPicPr>
          <p:cNvPr id="14" name="Imagen 214">
            <a:extLst>
              <a:ext uri="{FF2B5EF4-FFF2-40B4-BE49-F238E27FC236}">
                <a16:creationId xmlns:a16="http://schemas.microsoft.com/office/drawing/2014/main" id="{72064888-7BFD-731B-4D66-B0A68364853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44000" y="1215773"/>
            <a:ext cx="953334" cy="958497"/>
          </a:xfrm>
          <a:prstGeom prst="rect">
            <a:avLst/>
          </a:prstGeom>
          <a:ln>
            <a:noFill/>
          </a:ln>
        </p:spPr>
      </p:pic>
      <p:pic>
        <p:nvPicPr>
          <p:cNvPr id="3" name="Imagen 2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ECC1711C-B2E8-CCAA-20B2-09C47B5C582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" y="53083"/>
            <a:ext cx="4696658" cy="28806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22860" y="3450060"/>
            <a:ext cx="3665520" cy="2353320"/>
            <a:chOff x="0" y="0"/>
            <a:chExt cx="4887360" cy="31377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87341" cy="3137789"/>
            </a:xfrm>
            <a:custGeom>
              <a:avLst/>
              <a:gdLst/>
              <a:ahLst/>
              <a:cxnLst/>
              <a:rect l="l" t="t" r="r" b="b"/>
              <a:pathLst>
                <a:path w="4887341" h="3137789">
                  <a:moveTo>
                    <a:pt x="0" y="0"/>
                  </a:moveTo>
                  <a:lnTo>
                    <a:pt x="4887341" y="0"/>
                  </a:lnTo>
                  <a:lnTo>
                    <a:pt x="4887341" y="3137789"/>
                  </a:lnTo>
                  <a:lnTo>
                    <a:pt x="0" y="3137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" b="-1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70000" y="3443580"/>
            <a:ext cx="2428920" cy="5122299"/>
            <a:chOff x="0" y="0"/>
            <a:chExt cx="3238560" cy="68297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8500" cy="6829679"/>
            </a:xfrm>
            <a:custGeom>
              <a:avLst/>
              <a:gdLst/>
              <a:ahLst/>
              <a:cxnLst/>
              <a:rect l="l" t="t" r="r" b="b"/>
              <a:pathLst>
                <a:path w="3238500" h="6829679">
                  <a:moveTo>
                    <a:pt x="0" y="0"/>
                  </a:moveTo>
                  <a:lnTo>
                    <a:pt x="3238500" y="0"/>
                  </a:lnTo>
                  <a:lnTo>
                    <a:pt x="3238500" y="6829679"/>
                  </a:lnTo>
                  <a:lnTo>
                    <a:pt x="0" y="6829679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3238560" cy="68297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Celda</a:t>
              </a:r>
            </a:p>
            <a:p>
              <a:pPr algn="ctr">
                <a:lnSpc>
                  <a:spcPts val="3240"/>
                </a:lnSpc>
              </a:pPr>
              <a:endPara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  <a:p>
              <a:pPr algn="ctr">
                <a:lnSpc>
                  <a:spcPts val="3240"/>
                </a:lnSpc>
              </a:pP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Condiciones</a:t>
              </a: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 de contorno</a:t>
              </a:r>
            </a:p>
            <a:p>
              <a:pPr algn="ctr">
                <a:lnSpc>
                  <a:spcPts val="3240"/>
                </a:lnSpc>
              </a:pPr>
              <a:endPara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  <a:p>
              <a:pPr algn="ctr">
                <a:lnSpc>
                  <a:spcPts val="3240"/>
                </a:lnSpc>
              </a:pP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Rugosidad</a:t>
              </a:r>
              <a:endPara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  <a:p>
              <a:pPr algn="l">
                <a:lnSpc>
                  <a:spcPts val="3240"/>
                </a:lnSpc>
              </a:pPr>
              <a:endPara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  <a:p>
              <a:pPr algn="ctr">
                <a:lnSpc>
                  <a:spcPts val="3240"/>
                </a:lnSpc>
              </a:pP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Infiltración</a:t>
              </a:r>
              <a:endPara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  <a:p>
              <a:pPr algn="l">
                <a:lnSpc>
                  <a:spcPts val="3240"/>
                </a:lnSpc>
              </a:pPr>
              <a:endPara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  <a:p>
              <a:pPr algn="ctr">
                <a:lnSpc>
                  <a:spcPts val="3240"/>
                </a:lnSpc>
              </a:pP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Timeseries de </a:t>
              </a: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episodio</a:t>
              </a: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 de </a:t>
              </a: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lluvia</a:t>
              </a:r>
              <a:endPara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2855" y="3782355"/>
            <a:ext cx="2695830" cy="766950"/>
            <a:chOff x="0" y="0"/>
            <a:chExt cx="3594440" cy="10226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3569081" cy="997204"/>
            </a:xfrm>
            <a:custGeom>
              <a:avLst/>
              <a:gdLst/>
              <a:ahLst/>
              <a:cxnLst/>
              <a:rect l="l" t="t" r="r" b="b"/>
              <a:pathLst>
                <a:path w="3569081" h="997204">
                  <a:moveTo>
                    <a:pt x="3569081" y="997204"/>
                  </a:moveTo>
                  <a:lnTo>
                    <a:pt x="2701798" y="0"/>
                  </a:lnTo>
                  <a:lnTo>
                    <a:pt x="0" y="0"/>
                  </a:lnTo>
                  <a:lnTo>
                    <a:pt x="867283" y="99720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-889" y="0"/>
              <a:ext cx="3596386" cy="1022731"/>
            </a:xfrm>
            <a:custGeom>
              <a:avLst/>
              <a:gdLst/>
              <a:ahLst/>
              <a:cxnLst/>
              <a:rect l="l" t="t" r="r" b="b"/>
              <a:pathLst>
                <a:path w="3596386" h="1022731">
                  <a:moveTo>
                    <a:pt x="3573018" y="1018286"/>
                  </a:moveTo>
                  <a:lnTo>
                    <a:pt x="2705862" y="21082"/>
                  </a:lnTo>
                  <a:lnTo>
                    <a:pt x="2715387" y="12700"/>
                  </a:lnTo>
                  <a:lnTo>
                    <a:pt x="2715387" y="25400"/>
                  </a:lnTo>
                  <a:lnTo>
                    <a:pt x="13589" y="25400"/>
                  </a:lnTo>
                  <a:lnTo>
                    <a:pt x="13589" y="12700"/>
                  </a:lnTo>
                  <a:lnTo>
                    <a:pt x="23114" y="4318"/>
                  </a:lnTo>
                  <a:lnTo>
                    <a:pt x="890397" y="1001522"/>
                  </a:lnTo>
                  <a:lnTo>
                    <a:pt x="880872" y="1009904"/>
                  </a:lnTo>
                  <a:lnTo>
                    <a:pt x="880872" y="997204"/>
                  </a:lnTo>
                  <a:lnTo>
                    <a:pt x="3582670" y="997204"/>
                  </a:lnTo>
                  <a:lnTo>
                    <a:pt x="3582670" y="1009904"/>
                  </a:lnTo>
                  <a:lnTo>
                    <a:pt x="3573145" y="1018286"/>
                  </a:lnTo>
                  <a:moveTo>
                    <a:pt x="3592322" y="1001649"/>
                  </a:moveTo>
                  <a:cubicBezTo>
                    <a:pt x="3595624" y="1005459"/>
                    <a:pt x="3596386" y="1010666"/>
                    <a:pt x="3594354" y="1015238"/>
                  </a:cubicBezTo>
                  <a:cubicBezTo>
                    <a:pt x="3592322" y="1019810"/>
                    <a:pt x="3587750" y="1022731"/>
                    <a:pt x="3582797" y="1022731"/>
                  </a:cubicBezTo>
                  <a:lnTo>
                    <a:pt x="880872" y="1022731"/>
                  </a:lnTo>
                  <a:cubicBezTo>
                    <a:pt x="877189" y="1022731"/>
                    <a:pt x="873760" y="1021080"/>
                    <a:pt x="871347" y="1018413"/>
                  </a:cubicBezTo>
                  <a:lnTo>
                    <a:pt x="4064" y="21082"/>
                  </a:lnTo>
                  <a:cubicBezTo>
                    <a:pt x="762" y="17272"/>
                    <a:pt x="0" y="11938"/>
                    <a:pt x="2032" y="7493"/>
                  </a:cubicBezTo>
                  <a:cubicBezTo>
                    <a:pt x="4064" y="3048"/>
                    <a:pt x="8636" y="0"/>
                    <a:pt x="13589" y="0"/>
                  </a:cubicBezTo>
                  <a:lnTo>
                    <a:pt x="2715387" y="0"/>
                  </a:lnTo>
                  <a:cubicBezTo>
                    <a:pt x="2719070" y="0"/>
                    <a:pt x="2722499" y="1651"/>
                    <a:pt x="2724912" y="4318"/>
                  </a:cubicBezTo>
                  <a:lnTo>
                    <a:pt x="3592195" y="1001522"/>
                  </a:lnTo>
                  <a:close/>
                </a:path>
              </a:pathLst>
            </a:custGeom>
            <a:solidFill>
              <a:srgbClr val="3A5F8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594440" cy="102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 err="1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Suelos</a:t>
              </a:r>
              <a:endParaRPr lang="en-US" sz="2700" spc="-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2855" y="4853715"/>
            <a:ext cx="2695830" cy="766950"/>
            <a:chOff x="0" y="0"/>
            <a:chExt cx="3594440" cy="10226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3569081" cy="997204"/>
            </a:xfrm>
            <a:custGeom>
              <a:avLst/>
              <a:gdLst/>
              <a:ahLst/>
              <a:cxnLst/>
              <a:rect l="l" t="t" r="r" b="b"/>
              <a:pathLst>
                <a:path w="3569081" h="997204">
                  <a:moveTo>
                    <a:pt x="3569081" y="997204"/>
                  </a:moveTo>
                  <a:lnTo>
                    <a:pt x="2701798" y="0"/>
                  </a:lnTo>
                  <a:lnTo>
                    <a:pt x="0" y="0"/>
                  </a:lnTo>
                  <a:lnTo>
                    <a:pt x="867283" y="99720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-889" y="0"/>
              <a:ext cx="3596386" cy="1022731"/>
            </a:xfrm>
            <a:custGeom>
              <a:avLst/>
              <a:gdLst/>
              <a:ahLst/>
              <a:cxnLst/>
              <a:rect l="l" t="t" r="r" b="b"/>
              <a:pathLst>
                <a:path w="3596386" h="1022731">
                  <a:moveTo>
                    <a:pt x="3573018" y="1018286"/>
                  </a:moveTo>
                  <a:lnTo>
                    <a:pt x="2705862" y="21082"/>
                  </a:lnTo>
                  <a:lnTo>
                    <a:pt x="2715387" y="12700"/>
                  </a:lnTo>
                  <a:lnTo>
                    <a:pt x="2715387" y="25400"/>
                  </a:lnTo>
                  <a:lnTo>
                    <a:pt x="13589" y="25400"/>
                  </a:lnTo>
                  <a:lnTo>
                    <a:pt x="13589" y="12700"/>
                  </a:lnTo>
                  <a:lnTo>
                    <a:pt x="23114" y="4318"/>
                  </a:lnTo>
                  <a:lnTo>
                    <a:pt x="890397" y="1001522"/>
                  </a:lnTo>
                  <a:lnTo>
                    <a:pt x="880872" y="1009904"/>
                  </a:lnTo>
                  <a:lnTo>
                    <a:pt x="880872" y="997204"/>
                  </a:lnTo>
                  <a:lnTo>
                    <a:pt x="3582670" y="997204"/>
                  </a:lnTo>
                  <a:lnTo>
                    <a:pt x="3582670" y="1009904"/>
                  </a:lnTo>
                  <a:lnTo>
                    <a:pt x="3573145" y="1018286"/>
                  </a:lnTo>
                  <a:moveTo>
                    <a:pt x="3592322" y="1001649"/>
                  </a:moveTo>
                  <a:cubicBezTo>
                    <a:pt x="3595624" y="1005459"/>
                    <a:pt x="3596386" y="1010666"/>
                    <a:pt x="3594354" y="1015238"/>
                  </a:cubicBezTo>
                  <a:cubicBezTo>
                    <a:pt x="3592322" y="1019810"/>
                    <a:pt x="3587750" y="1022731"/>
                    <a:pt x="3582797" y="1022731"/>
                  </a:cubicBezTo>
                  <a:lnTo>
                    <a:pt x="880872" y="1022731"/>
                  </a:lnTo>
                  <a:cubicBezTo>
                    <a:pt x="877189" y="1022731"/>
                    <a:pt x="873760" y="1021080"/>
                    <a:pt x="871347" y="1018413"/>
                  </a:cubicBezTo>
                  <a:lnTo>
                    <a:pt x="4064" y="21082"/>
                  </a:lnTo>
                  <a:cubicBezTo>
                    <a:pt x="762" y="17272"/>
                    <a:pt x="0" y="11938"/>
                    <a:pt x="2032" y="7493"/>
                  </a:cubicBezTo>
                  <a:cubicBezTo>
                    <a:pt x="4064" y="3048"/>
                    <a:pt x="8636" y="0"/>
                    <a:pt x="13589" y="0"/>
                  </a:cubicBezTo>
                  <a:lnTo>
                    <a:pt x="2715387" y="0"/>
                  </a:lnTo>
                  <a:cubicBezTo>
                    <a:pt x="2719070" y="0"/>
                    <a:pt x="2722499" y="1651"/>
                    <a:pt x="2724912" y="4318"/>
                  </a:cubicBezTo>
                  <a:lnTo>
                    <a:pt x="3592195" y="1001522"/>
                  </a:lnTo>
                  <a:close/>
                </a:path>
              </a:pathLst>
            </a:custGeom>
            <a:solidFill>
              <a:srgbClr val="3A5F8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3594440" cy="102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 err="1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Tejados</a:t>
              </a:r>
              <a:endParaRPr lang="en-US" sz="2700" spc="-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3180156" y="3604137"/>
            <a:ext cx="567989" cy="4960647"/>
            <a:chOff x="0" y="0"/>
            <a:chExt cx="757318" cy="66141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7301" cy="6614160"/>
            </a:xfrm>
            <a:custGeom>
              <a:avLst/>
              <a:gdLst/>
              <a:ahLst/>
              <a:cxnLst/>
              <a:rect l="l" t="t" r="r" b="b"/>
              <a:pathLst>
                <a:path w="757301" h="6614160">
                  <a:moveTo>
                    <a:pt x="750951" y="6614160"/>
                  </a:moveTo>
                  <a:cubicBezTo>
                    <a:pt x="545973" y="6614160"/>
                    <a:pt x="372237" y="6527165"/>
                    <a:pt x="372237" y="6413246"/>
                  </a:cubicBezTo>
                  <a:lnTo>
                    <a:pt x="372237" y="3501771"/>
                  </a:lnTo>
                  <a:lnTo>
                    <a:pt x="378587" y="3501771"/>
                  </a:lnTo>
                  <a:lnTo>
                    <a:pt x="372237" y="3501771"/>
                  </a:lnTo>
                  <a:cubicBezTo>
                    <a:pt x="372237" y="3400806"/>
                    <a:pt x="212471" y="3313557"/>
                    <a:pt x="6223" y="3313557"/>
                  </a:cubicBezTo>
                  <a:lnTo>
                    <a:pt x="6223" y="3307207"/>
                  </a:lnTo>
                  <a:lnTo>
                    <a:pt x="6223" y="3300857"/>
                  </a:lnTo>
                  <a:cubicBezTo>
                    <a:pt x="212471" y="3300857"/>
                    <a:pt x="372237" y="3213481"/>
                    <a:pt x="372237" y="3112643"/>
                  </a:cubicBezTo>
                  <a:lnTo>
                    <a:pt x="378587" y="3112643"/>
                  </a:lnTo>
                  <a:lnTo>
                    <a:pt x="372237" y="3112643"/>
                  </a:lnTo>
                  <a:lnTo>
                    <a:pt x="372237" y="200914"/>
                  </a:lnTo>
                  <a:lnTo>
                    <a:pt x="378587" y="200914"/>
                  </a:lnTo>
                  <a:lnTo>
                    <a:pt x="372237" y="200914"/>
                  </a:lnTo>
                  <a:cubicBezTo>
                    <a:pt x="372364" y="86995"/>
                    <a:pt x="545973" y="0"/>
                    <a:pt x="750951" y="0"/>
                  </a:cubicBezTo>
                  <a:cubicBezTo>
                    <a:pt x="754507" y="0"/>
                    <a:pt x="757301" y="2794"/>
                    <a:pt x="757301" y="6350"/>
                  </a:cubicBezTo>
                  <a:lnTo>
                    <a:pt x="757301" y="6607810"/>
                  </a:lnTo>
                  <a:cubicBezTo>
                    <a:pt x="757301" y="6609461"/>
                    <a:pt x="756666" y="6611112"/>
                    <a:pt x="755396" y="6612255"/>
                  </a:cubicBezTo>
                  <a:cubicBezTo>
                    <a:pt x="754126" y="6613398"/>
                    <a:pt x="752602" y="6614160"/>
                    <a:pt x="750951" y="6614160"/>
                  </a:cubicBezTo>
                  <a:moveTo>
                    <a:pt x="750951" y="6601460"/>
                  </a:moveTo>
                  <a:lnTo>
                    <a:pt x="750951" y="6607810"/>
                  </a:lnTo>
                  <a:lnTo>
                    <a:pt x="744601" y="6607810"/>
                  </a:lnTo>
                  <a:lnTo>
                    <a:pt x="744601" y="6350"/>
                  </a:lnTo>
                  <a:lnTo>
                    <a:pt x="750951" y="6350"/>
                  </a:lnTo>
                  <a:lnTo>
                    <a:pt x="750951" y="12700"/>
                  </a:lnTo>
                  <a:cubicBezTo>
                    <a:pt x="544703" y="12700"/>
                    <a:pt x="385064" y="100076"/>
                    <a:pt x="385064" y="200914"/>
                  </a:cubicBezTo>
                  <a:lnTo>
                    <a:pt x="385064" y="3112516"/>
                  </a:lnTo>
                  <a:cubicBezTo>
                    <a:pt x="385064" y="3226562"/>
                    <a:pt x="211455" y="3313430"/>
                    <a:pt x="6350" y="3313430"/>
                  </a:cubicBezTo>
                  <a:cubicBezTo>
                    <a:pt x="2794" y="3313430"/>
                    <a:pt x="0" y="3310636"/>
                    <a:pt x="0" y="3307080"/>
                  </a:cubicBezTo>
                  <a:cubicBezTo>
                    <a:pt x="0" y="3303524"/>
                    <a:pt x="2794" y="3300730"/>
                    <a:pt x="6350" y="3300730"/>
                  </a:cubicBezTo>
                  <a:cubicBezTo>
                    <a:pt x="211328" y="3300730"/>
                    <a:pt x="385064" y="3387725"/>
                    <a:pt x="385064" y="3501644"/>
                  </a:cubicBezTo>
                  <a:lnTo>
                    <a:pt x="385064" y="6413246"/>
                  </a:lnTo>
                  <a:lnTo>
                    <a:pt x="378714" y="6413246"/>
                  </a:lnTo>
                  <a:lnTo>
                    <a:pt x="385064" y="6413246"/>
                  </a:lnTo>
                  <a:cubicBezTo>
                    <a:pt x="385064" y="6514211"/>
                    <a:pt x="544830" y="6601460"/>
                    <a:pt x="751078" y="66014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51078" cy="6614160"/>
            </a:xfrm>
            <a:custGeom>
              <a:avLst/>
              <a:gdLst/>
              <a:ahLst/>
              <a:cxnLst/>
              <a:rect l="l" t="t" r="r" b="b"/>
              <a:pathLst>
                <a:path w="751078" h="6614160">
                  <a:moveTo>
                    <a:pt x="750951" y="6614160"/>
                  </a:moveTo>
                  <a:cubicBezTo>
                    <a:pt x="545973" y="6614160"/>
                    <a:pt x="372237" y="6527165"/>
                    <a:pt x="372237" y="6413246"/>
                  </a:cubicBezTo>
                  <a:lnTo>
                    <a:pt x="372237" y="3501771"/>
                  </a:lnTo>
                  <a:lnTo>
                    <a:pt x="378587" y="3501771"/>
                  </a:lnTo>
                  <a:lnTo>
                    <a:pt x="372237" y="3501771"/>
                  </a:lnTo>
                  <a:cubicBezTo>
                    <a:pt x="372237" y="3400806"/>
                    <a:pt x="212471" y="3313557"/>
                    <a:pt x="6223" y="3313557"/>
                  </a:cubicBezTo>
                  <a:lnTo>
                    <a:pt x="6223" y="3307207"/>
                  </a:lnTo>
                  <a:lnTo>
                    <a:pt x="6223" y="3300857"/>
                  </a:lnTo>
                  <a:cubicBezTo>
                    <a:pt x="212471" y="3300857"/>
                    <a:pt x="372237" y="3213481"/>
                    <a:pt x="372237" y="3112643"/>
                  </a:cubicBezTo>
                  <a:lnTo>
                    <a:pt x="378587" y="3112643"/>
                  </a:lnTo>
                  <a:lnTo>
                    <a:pt x="372237" y="3112643"/>
                  </a:lnTo>
                  <a:lnTo>
                    <a:pt x="372237" y="200914"/>
                  </a:lnTo>
                  <a:lnTo>
                    <a:pt x="378587" y="200914"/>
                  </a:lnTo>
                  <a:lnTo>
                    <a:pt x="372237" y="200914"/>
                  </a:lnTo>
                  <a:cubicBezTo>
                    <a:pt x="372364" y="86995"/>
                    <a:pt x="545973" y="0"/>
                    <a:pt x="750951" y="0"/>
                  </a:cubicBezTo>
                  <a:lnTo>
                    <a:pt x="750951" y="12700"/>
                  </a:lnTo>
                  <a:cubicBezTo>
                    <a:pt x="544703" y="12700"/>
                    <a:pt x="385064" y="100076"/>
                    <a:pt x="385064" y="200914"/>
                  </a:cubicBezTo>
                  <a:lnTo>
                    <a:pt x="385064" y="3112516"/>
                  </a:lnTo>
                  <a:cubicBezTo>
                    <a:pt x="385064" y="3226562"/>
                    <a:pt x="211455" y="3313430"/>
                    <a:pt x="6350" y="3313430"/>
                  </a:cubicBezTo>
                  <a:cubicBezTo>
                    <a:pt x="2794" y="3313430"/>
                    <a:pt x="0" y="3310636"/>
                    <a:pt x="0" y="3307080"/>
                  </a:cubicBezTo>
                  <a:cubicBezTo>
                    <a:pt x="0" y="3303524"/>
                    <a:pt x="2794" y="3300730"/>
                    <a:pt x="6350" y="3300730"/>
                  </a:cubicBezTo>
                  <a:cubicBezTo>
                    <a:pt x="211328" y="3300730"/>
                    <a:pt x="385064" y="3387725"/>
                    <a:pt x="385064" y="3501644"/>
                  </a:cubicBezTo>
                  <a:lnTo>
                    <a:pt x="385064" y="6413246"/>
                  </a:lnTo>
                  <a:lnTo>
                    <a:pt x="378714" y="6413246"/>
                  </a:lnTo>
                  <a:lnTo>
                    <a:pt x="385064" y="6413246"/>
                  </a:lnTo>
                  <a:cubicBezTo>
                    <a:pt x="385064" y="6514211"/>
                    <a:pt x="544830" y="6601460"/>
                    <a:pt x="751078" y="6601460"/>
                  </a:cubicBezTo>
                  <a:close/>
                </a:path>
              </a:pathLst>
            </a:custGeom>
            <a:solidFill>
              <a:srgbClr val="203864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2855" y="5925075"/>
            <a:ext cx="2695830" cy="766950"/>
            <a:chOff x="0" y="0"/>
            <a:chExt cx="3594440" cy="1022600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3569081" cy="997204"/>
            </a:xfrm>
            <a:custGeom>
              <a:avLst/>
              <a:gdLst/>
              <a:ahLst/>
              <a:cxnLst/>
              <a:rect l="l" t="t" r="r" b="b"/>
              <a:pathLst>
                <a:path w="3569081" h="997204">
                  <a:moveTo>
                    <a:pt x="3569081" y="997204"/>
                  </a:moveTo>
                  <a:lnTo>
                    <a:pt x="2701798" y="0"/>
                  </a:lnTo>
                  <a:lnTo>
                    <a:pt x="0" y="0"/>
                  </a:lnTo>
                  <a:lnTo>
                    <a:pt x="867283" y="99720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-889" y="0"/>
              <a:ext cx="3596386" cy="1022731"/>
            </a:xfrm>
            <a:custGeom>
              <a:avLst/>
              <a:gdLst/>
              <a:ahLst/>
              <a:cxnLst/>
              <a:rect l="l" t="t" r="r" b="b"/>
              <a:pathLst>
                <a:path w="3596386" h="1022731">
                  <a:moveTo>
                    <a:pt x="3573018" y="1018286"/>
                  </a:moveTo>
                  <a:lnTo>
                    <a:pt x="2705862" y="21082"/>
                  </a:lnTo>
                  <a:lnTo>
                    <a:pt x="2715387" y="12700"/>
                  </a:lnTo>
                  <a:lnTo>
                    <a:pt x="2715387" y="25400"/>
                  </a:lnTo>
                  <a:lnTo>
                    <a:pt x="13589" y="25400"/>
                  </a:lnTo>
                  <a:lnTo>
                    <a:pt x="13589" y="12700"/>
                  </a:lnTo>
                  <a:lnTo>
                    <a:pt x="23114" y="4318"/>
                  </a:lnTo>
                  <a:lnTo>
                    <a:pt x="890397" y="1001522"/>
                  </a:lnTo>
                  <a:lnTo>
                    <a:pt x="880872" y="1009904"/>
                  </a:lnTo>
                  <a:lnTo>
                    <a:pt x="880872" y="997204"/>
                  </a:lnTo>
                  <a:lnTo>
                    <a:pt x="3582670" y="997204"/>
                  </a:lnTo>
                  <a:lnTo>
                    <a:pt x="3582670" y="1009904"/>
                  </a:lnTo>
                  <a:lnTo>
                    <a:pt x="3573145" y="1018286"/>
                  </a:lnTo>
                  <a:moveTo>
                    <a:pt x="3592322" y="1001649"/>
                  </a:moveTo>
                  <a:cubicBezTo>
                    <a:pt x="3595624" y="1005459"/>
                    <a:pt x="3596386" y="1010666"/>
                    <a:pt x="3594354" y="1015238"/>
                  </a:cubicBezTo>
                  <a:cubicBezTo>
                    <a:pt x="3592322" y="1019810"/>
                    <a:pt x="3587750" y="1022731"/>
                    <a:pt x="3582797" y="1022731"/>
                  </a:cubicBezTo>
                  <a:lnTo>
                    <a:pt x="880872" y="1022731"/>
                  </a:lnTo>
                  <a:cubicBezTo>
                    <a:pt x="877189" y="1022731"/>
                    <a:pt x="873760" y="1021080"/>
                    <a:pt x="871347" y="1018413"/>
                  </a:cubicBezTo>
                  <a:lnTo>
                    <a:pt x="4064" y="21082"/>
                  </a:lnTo>
                  <a:cubicBezTo>
                    <a:pt x="762" y="17272"/>
                    <a:pt x="0" y="11938"/>
                    <a:pt x="2032" y="7493"/>
                  </a:cubicBezTo>
                  <a:cubicBezTo>
                    <a:pt x="4064" y="3048"/>
                    <a:pt x="8636" y="0"/>
                    <a:pt x="13589" y="0"/>
                  </a:cubicBezTo>
                  <a:lnTo>
                    <a:pt x="2715387" y="0"/>
                  </a:lnTo>
                  <a:cubicBezTo>
                    <a:pt x="2719070" y="0"/>
                    <a:pt x="2722499" y="1651"/>
                    <a:pt x="2724912" y="4318"/>
                  </a:cubicBezTo>
                  <a:lnTo>
                    <a:pt x="3592195" y="1001522"/>
                  </a:lnTo>
                  <a:close/>
                </a:path>
              </a:pathLst>
            </a:custGeom>
            <a:solidFill>
              <a:srgbClr val="3A5F8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3594440" cy="102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INP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7620" y="2719980"/>
            <a:ext cx="3880440" cy="551817"/>
            <a:chOff x="0" y="0"/>
            <a:chExt cx="5173920" cy="73575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173920" cy="735711"/>
            </a:xfrm>
            <a:custGeom>
              <a:avLst/>
              <a:gdLst/>
              <a:ahLst/>
              <a:cxnLst/>
              <a:rect l="l" t="t" r="r" b="b"/>
              <a:pathLst>
                <a:path w="4283329" h="735711">
                  <a:moveTo>
                    <a:pt x="0" y="0"/>
                  </a:moveTo>
                  <a:lnTo>
                    <a:pt x="4283329" y="0"/>
                  </a:lnTo>
                  <a:lnTo>
                    <a:pt x="4283329" y="735711"/>
                  </a:lnTo>
                  <a:lnTo>
                    <a:pt x="0" y="735711"/>
                  </a:lnTo>
                  <a:close/>
                </a:path>
              </a:pathLst>
            </a:custGeom>
            <a:solidFill>
              <a:srgbClr val="ADB9CA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173920" cy="73575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CAPAS DE ENTRADA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70000" y="2694060"/>
            <a:ext cx="2428920" cy="551817"/>
            <a:chOff x="0" y="0"/>
            <a:chExt cx="3238560" cy="73575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38500" cy="735711"/>
            </a:xfrm>
            <a:custGeom>
              <a:avLst/>
              <a:gdLst/>
              <a:ahLst/>
              <a:cxnLst/>
              <a:rect l="l" t="t" r="r" b="b"/>
              <a:pathLst>
                <a:path w="3238500" h="735711">
                  <a:moveTo>
                    <a:pt x="0" y="0"/>
                  </a:moveTo>
                  <a:lnTo>
                    <a:pt x="3238500" y="0"/>
                  </a:lnTo>
                  <a:lnTo>
                    <a:pt x="3238500" y="735711"/>
                  </a:lnTo>
                  <a:lnTo>
                    <a:pt x="0" y="735711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238560" cy="73575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VALORES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670860" y="2719980"/>
            <a:ext cx="3319920" cy="551817"/>
            <a:chOff x="0" y="0"/>
            <a:chExt cx="4426560" cy="7357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426585" cy="735711"/>
            </a:xfrm>
            <a:custGeom>
              <a:avLst/>
              <a:gdLst/>
              <a:ahLst/>
              <a:cxnLst/>
              <a:rect l="l" t="t" r="r" b="b"/>
              <a:pathLst>
                <a:path w="4426585" h="735711">
                  <a:moveTo>
                    <a:pt x="0" y="0"/>
                  </a:moveTo>
                  <a:lnTo>
                    <a:pt x="4426585" y="0"/>
                  </a:lnTo>
                  <a:lnTo>
                    <a:pt x="4426585" y="735711"/>
                  </a:lnTo>
                  <a:lnTo>
                    <a:pt x="0" y="735711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4426560" cy="73575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Malla Temporal</a:t>
              </a:r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9765414" y="3470040"/>
            <a:ext cx="3665520" cy="2353320"/>
            <a:chOff x="0" y="0"/>
            <a:chExt cx="4887360" cy="31377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87341" cy="3137789"/>
            </a:xfrm>
            <a:custGeom>
              <a:avLst/>
              <a:gdLst/>
              <a:ahLst/>
              <a:cxnLst/>
              <a:rect l="l" t="t" r="r" b="b"/>
              <a:pathLst>
                <a:path w="4887341" h="3137789">
                  <a:moveTo>
                    <a:pt x="0" y="0"/>
                  </a:moveTo>
                  <a:lnTo>
                    <a:pt x="4887341" y="0"/>
                  </a:lnTo>
                  <a:lnTo>
                    <a:pt x="4887341" y="3137789"/>
                  </a:lnTo>
                  <a:lnTo>
                    <a:pt x="0" y="3137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" b="-1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350675" y="5992098"/>
            <a:ext cx="1624470" cy="2716395"/>
            <a:chOff x="0" y="0"/>
            <a:chExt cx="2165960" cy="3621860"/>
          </a:xfrm>
        </p:grpSpPr>
        <p:sp>
          <p:nvSpPr>
            <p:cNvPr id="36" name="Freeform 36"/>
            <p:cNvSpPr/>
            <p:nvPr/>
          </p:nvSpPr>
          <p:spPr>
            <a:xfrm>
              <a:off x="12700" y="1676527"/>
              <a:ext cx="2318893" cy="1888363"/>
            </a:xfrm>
            <a:custGeom>
              <a:avLst/>
              <a:gdLst/>
              <a:ahLst/>
              <a:cxnLst/>
              <a:rect l="l" t="t" r="r" b="b"/>
              <a:pathLst>
                <a:path w="2318893" h="1888363">
                  <a:moveTo>
                    <a:pt x="0" y="1394968"/>
                  </a:moveTo>
                  <a:lnTo>
                    <a:pt x="535178" y="812927"/>
                  </a:lnTo>
                  <a:lnTo>
                    <a:pt x="535178" y="1081786"/>
                  </a:lnTo>
                  <a:cubicBezTo>
                    <a:pt x="1332992" y="947547"/>
                    <a:pt x="1941703" y="526796"/>
                    <a:pt x="2100453" y="0"/>
                  </a:cubicBezTo>
                  <a:cubicBezTo>
                    <a:pt x="2318893" y="724789"/>
                    <a:pt x="1632585" y="1434846"/>
                    <a:pt x="535178" y="1619504"/>
                  </a:cubicBezTo>
                  <a:lnTo>
                    <a:pt x="535178" y="188836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Freeform 37"/>
            <p:cNvSpPr/>
            <p:nvPr/>
          </p:nvSpPr>
          <p:spPr>
            <a:xfrm>
              <a:off x="12700" y="12700"/>
              <a:ext cx="2140585" cy="1932686"/>
            </a:xfrm>
            <a:custGeom>
              <a:avLst/>
              <a:gdLst/>
              <a:ahLst/>
              <a:cxnLst/>
              <a:rect l="l" t="t" r="r" b="b"/>
              <a:pathLst>
                <a:path w="2140585" h="1932686">
                  <a:moveTo>
                    <a:pt x="2140585" y="1932686"/>
                  </a:moveTo>
                  <a:cubicBezTo>
                    <a:pt x="2140585" y="1162177"/>
                    <a:pt x="1182243" y="537718"/>
                    <a:pt x="0" y="537718"/>
                  </a:cubicBezTo>
                  <a:lnTo>
                    <a:pt x="0" y="0"/>
                  </a:lnTo>
                  <a:cubicBezTo>
                    <a:pt x="1182243" y="0"/>
                    <a:pt x="2140585" y="624586"/>
                    <a:pt x="2140585" y="1394968"/>
                  </a:cubicBezTo>
                  <a:close/>
                </a:path>
              </a:pathLst>
            </a:custGeom>
            <a:solidFill>
              <a:srgbClr val="3F6797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Freeform 38"/>
            <p:cNvSpPr/>
            <p:nvPr/>
          </p:nvSpPr>
          <p:spPr>
            <a:xfrm>
              <a:off x="12700" y="12700"/>
              <a:ext cx="2140585" cy="3552190"/>
            </a:xfrm>
            <a:custGeom>
              <a:avLst/>
              <a:gdLst/>
              <a:ahLst/>
              <a:cxnLst/>
              <a:rect l="l" t="t" r="r" b="b"/>
              <a:pathLst>
                <a:path w="2140585" h="3552190">
                  <a:moveTo>
                    <a:pt x="2140585" y="1932686"/>
                  </a:moveTo>
                  <a:cubicBezTo>
                    <a:pt x="2140585" y="1162177"/>
                    <a:pt x="1182243" y="537718"/>
                    <a:pt x="0" y="537718"/>
                  </a:cubicBezTo>
                  <a:lnTo>
                    <a:pt x="0" y="0"/>
                  </a:lnTo>
                  <a:cubicBezTo>
                    <a:pt x="1182243" y="0"/>
                    <a:pt x="2140585" y="624586"/>
                    <a:pt x="2140585" y="1394968"/>
                  </a:cubicBezTo>
                  <a:lnTo>
                    <a:pt x="2140585" y="1932686"/>
                  </a:lnTo>
                  <a:cubicBezTo>
                    <a:pt x="2140585" y="2568829"/>
                    <a:pt x="1480312" y="3124327"/>
                    <a:pt x="535178" y="3283331"/>
                  </a:cubicBezTo>
                  <a:lnTo>
                    <a:pt x="535178" y="3552190"/>
                  </a:lnTo>
                  <a:lnTo>
                    <a:pt x="0" y="3058795"/>
                  </a:lnTo>
                  <a:lnTo>
                    <a:pt x="535178" y="2476754"/>
                  </a:lnTo>
                  <a:lnTo>
                    <a:pt x="535178" y="2745613"/>
                  </a:lnTo>
                  <a:cubicBezTo>
                    <a:pt x="1332992" y="2611374"/>
                    <a:pt x="1941703" y="2190623"/>
                    <a:pt x="2100453" y="1663827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9" name="Freeform 39"/>
            <p:cNvSpPr/>
            <p:nvPr/>
          </p:nvSpPr>
          <p:spPr>
            <a:xfrm>
              <a:off x="-1397" y="1663954"/>
              <a:ext cx="2322957" cy="1914652"/>
            </a:xfrm>
            <a:custGeom>
              <a:avLst/>
              <a:gdLst/>
              <a:ahLst/>
              <a:cxnLst/>
              <a:rect l="l" t="t" r="r" b="b"/>
              <a:pathLst>
                <a:path w="2322957" h="1914652">
                  <a:moveTo>
                    <a:pt x="4699" y="1398905"/>
                  </a:moveTo>
                  <a:lnTo>
                    <a:pt x="539877" y="816991"/>
                  </a:lnTo>
                  <a:cubicBezTo>
                    <a:pt x="543433" y="813181"/>
                    <a:pt x="549021" y="811911"/>
                    <a:pt x="553847" y="813816"/>
                  </a:cubicBezTo>
                  <a:cubicBezTo>
                    <a:pt x="558673" y="815721"/>
                    <a:pt x="561975" y="820420"/>
                    <a:pt x="561975" y="825627"/>
                  </a:cubicBezTo>
                  <a:lnTo>
                    <a:pt x="561975" y="1094486"/>
                  </a:lnTo>
                  <a:lnTo>
                    <a:pt x="549275" y="1094486"/>
                  </a:lnTo>
                  <a:lnTo>
                    <a:pt x="547116" y="1081913"/>
                  </a:lnTo>
                  <a:cubicBezTo>
                    <a:pt x="1342644" y="948055"/>
                    <a:pt x="1945513" y="529209"/>
                    <a:pt x="2102358" y="9017"/>
                  </a:cubicBezTo>
                  <a:cubicBezTo>
                    <a:pt x="2104009" y="3683"/>
                    <a:pt x="2108962" y="0"/>
                    <a:pt x="2114550" y="0"/>
                  </a:cubicBezTo>
                  <a:cubicBezTo>
                    <a:pt x="2120138" y="0"/>
                    <a:pt x="2125091" y="3683"/>
                    <a:pt x="2126742" y="9017"/>
                  </a:cubicBezTo>
                  <a:cubicBezTo>
                    <a:pt x="2322957" y="659892"/>
                    <a:pt x="1799971" y="1293749"/>
                    <a:pt x="918210" y="1559433"/>
                  </a:cubicBezTo>
                  <a:cubicBezTo>
                    <a:pt x="802005" y="1594485"/>
                    <a:pt x="679450" y="1623187"/>
                    <a:pt x="551307" y="1644650"/>
                  </a:cubicBezTo>
                  <a:lnTo>
                    <a:pt x="549148" y="1632077"/>
                  </a:lnTo>
                  <a:lnTo>
                    <a:pt x="561848" y="1632077"/>
                  </a:lnTo>
                  <a:lnTo>
                    <a:pt x="561848" y="1900936"/>
                  </a:lnTo>
                  <a:cubicBezTo>
                    <a:pt x="561848" y="1906016"/>
                    <a:pt x="558927" y="1910588"/>
                    <a:pt x="554228" y="1912620"/>
                  </a:cubicBezTo>
                  <a:cubicBezTo>
                    <a:pt x="549529" y="1914652"/>
                    <a:pt x="544195" y="1913763"/>
                    <a:pt x="540512" y="1910334"/>
                  </a:cubicBezTo>
                  <a:lnTo>
                    <a:pt x="5461" y="1416812"/>
                  </a:lnTo>
                  <a:cubicBezTo>
                    <a:pt x="254" y="1412113"/>
                    <a:pt x="0" y="1403985"/>
                    <a:pt x="4699" y="1398905"/>
                  </a:cubicBezTo>
                  <a:moveTo>
                    <a:pt x="23368" y="1416050"/>
                  </a:moveTo>
                  <a:lnTo>
                    <a:pt x="14097" y="1407541"/>
                  </a:lnTo>
                  <a:lnTo>
                    <a:pt x="22733" y="1398143"/>
                  </a:lnTo>
                  <a:lnTo>
                    <a:pt x="557911" y="1891538"/>
                  </a:lnTo>
                  <a:lnTo>
                    <a:pt x="549275" y="1900936"/>
                  </a:lnTo>
                  <a:lnTo>
                    <a:pt x="536575" y="1900936"/>
                  </a:lnTo>
                  <a:lnTo>
                    <a:pt x="536575" y="1632077"/>
                  </a:lnTo>
                  <a:cubicBezTo>
                    <a:pt x="536575" y="1625854"/>
                    <a:pt x="541020" y="1620520"/>
                    <a:pt x="547116" y="1619504"/>
                  </a:cubicBezTo>
                  <a:cubicBezTo>
                    <a:pt x="674243" y="1598168"/>
                    <a:pt x="795655" y="1569720"/>
                    <a:pt x="910844" y="1534922"/>
                  </a:cubicBezTo>
                  <a:cubicBezTo>
                    <a:pt x="1788033" y="1270508"/>
                    <a:pt x="2292223" y="646303"/>
                    <a:pt x="2102358" y="16129"/>
                  </a:cubicBezTo>
                  <a:lnTo>
                    <a:pt x="2114550" y="12446"/>
                  </a:lnTo>
                  <a:lnTo>
                    <a:pt x="2126742" y="16129"/>
                  </a:lnTo>
                  <a:cubicBezTo>
                    <a:pt x="1965960" y="549656"/>
                    <a:pt x="1351407" y="972185"/>
                    <a:pt x="551434" y="1106805"/>
                  </a:cubicBezTo>
                  <a:cubicBezTo>
                    <a:pt x="547751" y="1107440"/>
                    <a:pt x="543941" y="1106424"/>
                    <a:pt x="541147" y="1104011"/>
                  </a:cubicBezTo>
                  <a:cubicBezTo>
                    <a:pt x="538353" y="1101598"/>
                    <a:pt x="536702" y="1098042"/>
                    <a:pt x="536702" y="1094359"/>
                  </a:cubicBezTo>
                  <a:lnTo>
                    <a:pt x="536702" y="825500"/>
                  </a:lnTo>
                  <a:lnTo>
                    <a:pt x="549402" y="825500"/>
                  </a:lnTo>
                  <a:lnTo>
                    <a:pt x="558800" y="834136"/>
                  </a:lnTo>
                  <a:lnTo>
                    <a:pt x="23495" y="1416050"/>
                  </a:lnTo>
                  <a:close/>
                </a:path>
              </a:pathLst>
            </a:custGeom>
            <a:solidFill>
              <a:srgbClr val="3A5F8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2165985" cy="1958086"/>
            </a:xfrm>
            <a:custGeom>
              <a:avLst/>
              <a:gdLst/>
              <a:ahLst/>
              <a:cxnLst/>
              <a:rect l="l" t="t" r="r" b="b"/>
              <a:pathLst>
                <a:path w="2165985" h="1958086">
                  <a:moveTo>
                    <a:pt x="2140585" y="1945386"/>
                  </a:moveTo>
                  <a:cubicBezTo>
                    <a:pt x="2140585" y="1186434"/>
                    <a:pt x="1193292" y="563118"/>
                    <a:pt x="12700" y="563118"/>
                  </a:cubicBezTo>
                  <a:cubicBezTo>
                    <a:pt x="5715" y="563118"/>
                    <a:pt x="0" y="557403"/>
                    <a:pt x="0" y="550418"/>
                  </a:cubicBezTo>
                  <a:lnTo>
                    <a:pt x="0" y="12700"/>
                  </a:lnTo>
                  <a:cubicBezTo>
                    <a:pt x="0" y="9271"/>
                    <a:pt x="1397" y="6096"/>
                    <a:pt x="3683" y="3683"/>
                  </a:cubicBezTo>
                  <a:cubicBezTo>
                    <a:pt x="5969" y="1270"/>
                    <a:pt x="9271" y="0"/>
                    <a:pt x="12700" y="0"/>
                  </a:cubicBezTo>
                  <a:lnTo>
                    <a:pt x="12700" y="12700"/>
                  </a:lnTo>
                  <a:lnTo>
                    <a:pt x="12700" y="0"/>
                  </a:lnTo>
                  <a:cubicBezTo>
                    <a:pt x="1196467" y="0"/>
                    <a:pt x="2165985" y="625856"/>
                    <a:pt x="2165985" y="1407668"/>
                  </a:cubicBezTo>
                  <a:lnTo>
                    <a:pt x="2165985" y="1945386"/>
                  </a:lnTo>
                  <a:cubicBezTo>
                    <a:pt x="2165985" y="1952371"/>
                    <a:pt x="2160270" y="1958086"/>
                    <a:pt x="2153285" y="1958086"/>
                  </a:cubicBezTo>
                  <a:cubicBezTo>
                    <a:pt x="2146300" y="1958086"/>
                    <a:pt x="2140585" y="1952371"/>
                    <a:pt x="2140585" y="1945386"/>
                  </a:cubicBezTo>
                  <a:moveTo>
                    <a:pt x="2165985" y="1945386"/>
                  </a:moveTo>
                  <a:lnTo>
                    <a:pt x="2153285" y="1945386"/>
                  </a:lnTo>
                  <a:lnTo>
                    <a:pt x="2140585" y="1945386"/>
                  </a:lnTo>
                  <a:lnTo>
                    <a:pt x="2140585" y="1407668"/>
                  </a:lnTo>
                  <a:lnTo>
                    <a:pt x="2153285" y="1407668"/>
                  </a:lnTo>
                  <a:lnTo>
                    <a:pt x="2140585" y="1407668"/>
                  </a:lnTo>
                  <a:cubicBezTo>
                    <a:pt x="2140585" y="648716"/>
                    <a:pt x="1193292" y="25400"/>
                    <a:pt x="12700" y="25400"/>
                  </a:cubicBezTo>
                  <a:lnTo>
                    <a:pt x="12700" y="12700"/>
                  </a:lnTo>
                  <a:lnTo>
                    <a:pt x="25400" y="12700"/>
                  </a:lnTo>
                  <a:lnTo>
                    <a:pt x="25400" y="550418"/>
                  </a:lnTo>
                  <a:lnTo>
                    <a:pt x="12700" y="550418"/>
                  </a:lnTo>
                  <a:lnTo>
                    <a:pt x="12700" y="537718"/>
                  </a:lnTo>
                  <a:cubicBezTo>
                    <a:pt x="1196467" y="537718"/>
                    <a:pt x="2165985" y="1163574"/>
                    <a:pt x="2165985" y="1945386"/>
                  </a:cubicBezTo>
                  <a:close/>
                </a:path>
              </a:pathLst>
            </a:custGeom>
            <a:solidFill>
              <a:srgbClr val="3A5F8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Freeform 41"/>
            <p:cNvSpPr/>
            <p:nvPr/>
          </p:nvSpPr>
          <p:spPr>
            <a:xfrm>
              <a:off x="-1397" y="0"/>
              <a:ext cx="2167382" cy="3578606"/>
            </a:xfrm>
            <a:custGeom>
              <a:avLst/>
              <a:gdLst/>
              <a:ahLst/>
              <a:cxnLst/>
              <a:rect l="l" t="t" r="r" b="b"/>
              <a:pathLst>
                <a:path w="2167382" h="3578606">
                  <a:moveTo>
                    <a:pt x="2141982" y="1945386"/>
                  </a:moveTo>
                  <a:cubicBezTo>
                    <a:pt x="2141982" y="1186434"/>
                    <a:pt x="1194689" y="563118"/>
                    <a:pt x="14097" y="563118"/>
                  </a:cubicBezTo>
                  <a:cubicBezTo>
                    <a:pt x="7112" y="563118"/>
                    <a:pt x="1397" y="557403"/>
                    <a:pt x="1397" y="550418"/>
                  </a:cubicBezTo>
                  <a:lnTo>
                    <a:pt x="1397" y="12700"/>
                  </a:lnTo>
                  <a:cubicBezTo>
                    <a:pt x="1397" y="9271"/>
                    <a:pt x="2794" y="6096"/>
                    <a:pt x="5080" y="3683"/>
                  </a:cubicBezTo>
                  <a:cubicBezTo>
                    <a:pt x="7366" y="1270"/>
                    <a:pt x="10668" y="0"/>
                    <a:pt x="14097" y="0"/>
                  </a:cubicBezTo>
                  <a:lnTo>
                    <a:pt x="14097" y="12700"/>
                  </a:lnTo>
                  <a:lnTo>
                    <a:pt x="14097" y="0"/>
                  </a:lnTo>
                  <a:cubicBezTo>
                    <a:pt x="1197864" y="0"/>
                    <a:pt x="2167382" y="625856"/>
                    <a:pt x="2167382" y="1407668"/>
                  </a:cubicBezTo>
                  <a:lnTo>
                    <a:pt x="2167382" y="1945386"/>
                  </a:lnTo>
                  <a:lnTo>
                    <a:pt x="2154682" y="1945386"/>
                  </a:lnTo>
                  <a:lnTo>
                    <a:pt x="2167382" y="1945386"/>
                  </a:lnTo>
                  <a:cubicBezTo>
                    <a:pt x="2167382" y="2591054"/>
                    <a:pt x="1498473" y="3149219"/>
                    <a:pt x="551307" y="3308604"/>
                  </a:cubicBezTo>
                  <a:lnTo>
                    <a:pt x="549148" y="3296031"/>
                  </a:lnTo>
                  <a:lnTo>
                    <a:pt x="561848" y="3296031"/>
                  </a:lnTo>
                  <a:lnTo>
                    <a:pt x="561848" y="3564890"/>
                  </a:lnTo>
                  <a:cubicBezTo>
                    <a:pt x="561848" y="3569970"/>
                    <a:pt x="558927" y="3574542"/>
                    <a:pt x="554228" y="3576574"/>
                  </a:cubicBezTo>
                  <a:cubicBezTo>
                    <a:pt x="549529" y="3578606"/>
                    <a:pt x="544195" y="3577717"/>
                    <a:pt x="540512" y="3574288"/>
                  </a:cubicBezTo>
                  <a:lnTo>
                    <a:pt x="5461" y="3080766"/>
                  </a:lnTo>
                  <a:cubicBezTo>
                    <a:pt x="254" y="3076067"/>
                    <a:pt x="0" y="3067939"/>
                    <a:pt x="4699" y="3062859"/>
                  </a:cubicBezTo>
                  <a:lnTo>
                    <a:pt x="539877" y="2480945"/>
                  </a:lnTo>
                  <a:cubicBezTo>
                    <a:pt x="543433" y="2477135"/>
                    <a:pt x="549021" y="2475865"/>
                    <a:pt x="553847" y="2477770"/>
                  </a:cubicBezTo>
                  <a:cubicBezTo>
                    <a:pt x="558673" y="2479675"/>
                    <a:pt x="561975" y="2484374"/>
                    <a:pt x="561975" y="2489581"/>
                  </a:cubicBezTo>
                  <a:lnTo>
                    <a:pt x="561975" y="2758440"/>
                  </a:lnTo>
                  <a:lnTo>
                    <a:pt x="549275" y="2758440"/>
                  </a:lnTo>
                  <a:lnTo>
                    <a:pt x="547116" y="2745867"/>
                  </a:lnTo>
                  <a:cubicBezTo>
                    <a:pt x="1342644" y="2612009"/>
                    <a:pt x="1945513" y="2193163"/>
                    <a:pt x="2102358" y="1672971"/>
                  </a:cubicBezTo>
                  <a:lnTo>
                    <a:pt x="2126615" y="1680337"/>
                  </a:lnTo>
                  <a:cubicBezTo>
                    <a:pt x="1965833" y="2213864"/>
                    <a:pt x="1351280" y="2636393"/>
                    <a:pt x="551307" y="2771013"/>
                  </a:cubicBezTo>
                  <a:cubicBezTo>
                    <a:pt x="547624" y="2771648"/>
                    <a:pt x="543814" y="2770632"/>
                    <a:pt x="541020" y="2768219"/>
                  </a:cubicBezTo>
                  <a:cubicBezTo>
                    <a:pt x="538226" y="2765806"/>
                    <a:pt x="536575" y="2762250"/>
                    <a:pt x="536575" y="2758567"/>
                  </a:cubicBezTo>
                  <a:lnTo>
                    <a:pt x="536575" y="2489454"/>
                  </a:lnTo>
                  <a:lnTo>
                    <a:pt x="549275" y="2489454"/>
                  </a:lnTo>
                  <a:lnTo>
                    <a:pt x="558673" y="2498090"/>
                  </a:lnTo>
                  <a:lnTo>
                    <a:pt x="23495" y="3080004"/>
                  </a:lnTo>
                  <a:lnTo>
                    <a:pt x="14097" y="3071495"/>
                  </a:lnTo>
                  <a:lnTo>
                    <a:pt x="22733" y="3062097"/>
                  </a:lnTo>
                  <a:lnTo>
                    <a:pt x="557911" y="3555492"/>
                  </a:lnTo>
                  <a:lnTo>
                    <a:pt x="549275" y="3564890"/>
                  </a:lnTo>
                  <a:lnTo>
                    <a:pt x="536575" y="3564890"/>
                  </a:lnTo>
                  <a:lnTo>
                    <a:pt x="536575" y="3296031"/>
                  </a:lnTo>
                  <a:cubicBezTo>
                    <a:pt x="536575" y="3289808"/>
                    <a:pt x="541020" y="3284474"/>
                    <a:pt x="547116" y="3283458"/>
                  </a:cubicBezTo>
                  <a:cubicBezTo>
                    <a:pt x="1490091" y="3124835"/>
                    <a:pt x="2141982" y="2571877"/>
                    <a:pt x="2141982" y="1945259"/>
                  </a:cubicBezTo>
                  <a:lnTo>
                    <a:pt x="2141982" y="1407668"/>
                  </a:lnTo>
                  <a:lnTo>
                    <a:pt x="2154682" y="1407668"/>
                  </a:lnTo>
                  <a:lnTo>
                    <a:pt x="2141982" y="1407668"/>
                  </a:lnTo>
                  <a:cubicBezTo>
                    <a:pt x="2141982" y="648716"/>
                    <a:pt x="1194689" y="25400"/>
                    <a:pt x="14097" y="25400"/>
                  </a:cubicBezTo>
                  <a:lnTo>
                    <a:pt x="14097" y="12700"/>
                  </a:lnTo>
                  <a:lnTo>
                    <a:pt x="26797" y="12700"/>
                  </a:lnTo>
                  <a:lnTo>
                    <a:pt x="26797" y="550418"/>
                  </a:lnTo>
                  <a:lnTo>
                    <a:pt x="14097" y="550418"/>
                  </a:lnTo>
                  <a:lnTo>
                    <a:pt x="14097" y="537718"/>
                  </a:lnTo>
                  <a:cubicBezTo>
                    <a:pt x="1197864" y="537718"/>
                    <a:pt x="2167382" y="1163574"/>
                    <a:pt x="2167382" y="1945386"/>
                  </a:cubicBezTo>
                  <a:close/>
                </a:path>
              </a:pathLst>
            </a:custGeom>
            <a:solidFill>
              <a:srgbClr val="3A5F8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2165960" cy="3621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Ejecutar</a:t>
              </a:r>
              <a:r>
                <a:rPr lang="en-US" sz="21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 </a:t>
              </a:r>
              <a:r>
                <a:rPr lang="en-US" sz="21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modelo</a:t>
              </a:r>
              <a:endParaRPr lang="en-US" sz="21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340000" y="7412580"/>
            <a:ext cx="4931280" cy="551817"/>
            <a:chOff x="0" y="0"/>
            <a:chExt cx="6575040" cy="73575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575044" cy="735711"/>
            </a:xfrm>
            <a:custGeom>
              <a:avLst/>
              <a:gdLst/>
              <a:ahLst/>
              <a:cxnLst/>
              <a:rect l="l" t="t" r="r" b="b"/>
              <a:pathLst>
                <a:path w="6575044" h="735711">
                  <a:moveTo>
                    <a:pt x="0" y="0"/>
                  </a:moveTo>
                  <a:lnTo>
                    <a:pt x="6575044" y="0"/>
                  </a:lnTo>
                  <a:lnTo>
                    <a:pt x="6575044" y="735711"/>
                  </a:lnTo>
                  <a:lnTo>
                    <a:pt x="0" y="735711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Freeform 45"/>
            <p:cNvSpPr/>
            <p:nvPr/>
          </p:nvSpPr>
          <p:spPr>
            <a:xfrm>
              <a:off x="-1524" y="-1524"/>
              <a:ext cx="6578092" cy="738759"/>
            </a:xfrm>
            <a:custGeom>
              <a:avLst/>
              <a:gdLst/>
              <a:ahLst/>
              <a:cxnLst/>
              <a:rect l="l" t="t" r="r" b="b"/>
              <a:pathLst>
                <a:path w="6578092" h="738759">
                  <a:moveTo>
                    <a:pt x="1524" y="0"/>
                  </a:moveTo>
                  <a:lnTo>
                    <a:pt x="6576568" y="0"/>
                  </a:lnTo>
                  <a:cubicBezTo>
                    <a:pt x="6577457" y="0"/>
                    <a:pt x="6578092" y="762"/>
                    <a:pt x="6578092" y="1524"/>
                  </a:cubicBezTo>
                  <a:lnTo>
                    <a:pt x="6578092" y="737235"/>
                  </a:lnTo>
                  <a:cubicBezTo>
                    <a:pt x="6578092" y="738124"/>
                    <a:pt x="6577330" y="738759"/>
                    <a:pt x="6576568" y="738759"/>
                  </a:cubicBezTo>
                  <a:lnTo>
                    <a:pt x="1524" y="738759"/>
                  </a:lnTo>
                  <a:cubicBezTo>
                    <a:pt x="635" y="738759"/>
                    <a:pt x="0" y="737997"/>
                    <a:pt x="0" y="737235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737235"/>
                  </a:lnTo>
                  <a:lnTo>
                    <a:pt x="1524" y="737235"/>
                  </a:lnTo>
                  <a:lnTo>
                    <a:pt x="1524" y="735711"/>
                  </a:lnTo>
                  <a:lnTo>
                    <a:pt x="6576568" y="735711"/>
                  </a:lnTo>
                  <a:lnTo>
                    <a:pt x="6576568" y="737235"/>
                  </a:lnTo>
                  <a:lnTo>
                    <a:pt x="6575044" y="737235"/>
                  </a:lnTo>
                  <a:lnTo>
                    <a:pt x="6575044" y="1524"/>
                  </a:lnTo>
                  <a:lnTo>
                    <a:pt x="6576568" y="1524"/>
                  </a:lnTo>
                  <a:lnTo>
                    <a:pt x="6576568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6575040" cy="73575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CAPAS DE SALIDA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27535" y="7010475"/>
            <a:ext cx="2695830" cy="766950"/>
            <a:chOff x="0" y="0"/>
            <a:chExt cx="3594440" cy="1022600"/>
          </a:xfrm>
        </p:grpSpPr>
        <p:sp>
          <p:nvSpPr>
            <p:cNvPr id="48" name="Freeform 48"/>
            <p:cNvSpPr/>
            <p:nvPr/>
          </p:nvSpPr>
          <p:spPr>
            <a:xfrm>
              <a:off x="12700" y="12700"/>
              <a:ext cx="3569081" cy="997204"/>
            </a:xfrm>
            <a:custGeom>
              <a:avLst/>
              <a:gdLst/>
              <a:ahLst/>
              <a:cxnLst/>
              <a:rect l="l" t="t" r="r" b="b"/>
              <a:pathLst>
                <a:path w="3569081" h="997204">
                  <a:moveTo>
                    <a:pt x="3569081" y="997204"/>
                  </a:moveTo>
                  <a:lnTo>
                    <a:pt x="2701798" y="0"/>
                  </a:lnTo>
                  <a:lnTo>
                    <a:pt x="0" y="0"/>
                  </a:lnTo>
                  <a:lnTo>
                    <a:pt x="867283" y="99720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Freeform 49"/>
            <p:cNvSpPr/>
            <p:nvPr/>
          </p:nvSpPr>
          <p:spPr>
            <a:xfrm>
              <a:off x="-889" y="0"/>
              <a:ext cx="3596386" cy="1022731"/>
            </a:xfrm>
            <a:custGeom>
              <a:avLst/>
              <a:gdLst/>
              <a:ahLst/>
              <a:cxnLst/>
              <a:rect l="l" t="t" r="r" b="b"/>
              <a:pathLst>
                <a:path w="3596386" h="1022731">
                  <a:moveTo>
                    <a:pt x="3573018" y="1018286"/>
                  </a:moveTo>
                  <a:lnTo>
                    <a:pt x="2705862" y="21082"/>
                  </a:lnTo>
                  <a:lnTo>
                    <a:pt x="2715387" y="12700"/>
                  </a:lnTo>
                  <a:lnTo>
                    <a:pt x="2715387" y="25400"/>
                  </a:lnTo>
                  <a:lnTo>
                    <a:pt x="13589" y="25400"/>
                  </a:lnTo>
                  <a:lnTo>
                    <a:pt x="13589" y="12700"/>
                  </a:lnTo>
                  <a:lnTo>
                    <a:pt x="23114" y="4318"/>
                  </a:lnTo>
                  <a:lnTo>
                    <a:pt x="890397" y="1001522"/>
                  </a:lnTo>
                  <a:lnTo>
                    <a:pt x="880872" y="1009904"/>
                  </a:lnTo>
                  <a:lnTo>
                    <a:pt x="880872" y="997204"/>
                  </a:lnTo>
                  <a:lnTo>
                    <a:pt x="3582670" y="997204"/>
                  </a:lnTo>
                  <a:lnTo>
                    <a:pt x="3582670" y="1009904"/>
                  </a:lnTo>
                  <a:lnTo>
                    <a:pt x="3573145" y="1018286"/>
                  </a:lnTo>
                  <a:moveTo>
                    <a:pt x="3592322" y="1001649"/>
                  </a:moveTo>
                  <a:cubicBezTo>
                    <a:pt x="3595624" y="1005459"/>
                    <a:pt x="3596386" y="1010666"/>
                    <a:pt x="3594354" y="1015238"/>
                  </a:cubicBezTo>
                  <a:cubicBezTo>
                    <a:pt x="3592322" y="1019810"/>
                    <a:pt x="3587750" y="1022731"/>
                    <a:pt x="3582797" y="1022731"/>
                  </a:cubicBezTo>
                  <a:lnTo>
                    <a:pt x="880872" y="1022731"/>
                  </a:lnTo>
                  <a:cubicBezTo>
                    <a:pt x="877189" y="1022731"/>
                    <a:pt x="873760" y="1021080"/>
                    <a:pt x="871347" y="1018413"/>
                  </a:cubicBezTo>
                  <a:lnTo>
                    <a:pt x="4064" y="21082"/>
                  </a:lnTo>
                  <a:cubicBezTo>
                    <a:pt x="762" y="17272"/>
                    <a:pt x="0" y="11938"/>
                    <a:pt x="2032" y="7493"/>
                  </a:cubicBezTo>
                  <a:cubicBezTo>
                    <a:pt x="4064" y="3048"/>
                    <a:pt x="8636" y="0"/>
                    <a:pt x="13589" y="0"/>
                  </a:cubicBezTo>
                  <a:lnTo>
                    <a:pt x="2715387" y="0"/>
                  </a:lnTo>
                  <a:cubicBezTo>
                    <a:pt x="2719070" y="0"/>
                    <a:pt x="2722499" y="1651"/>
                    <a:pt x="2724912" y="4318"/>
                  </a:cubicBezTo>
                  <a:lnTo>
                    <a:pt x="3592195" y="1001522"/>
                  </a:lnTo>
                  <a:close/>
                </a:path>
              </a:pathLst>
            </a:custGeom>
            <a:solidFill>
              <a:srgbClr val="3A5F8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3594440" cy="102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Puentes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997842" y="4288280"/>
            <a:ext cx="1858110" cy="842550"/>
            <a:chOff x="0" y="0"/>
            <a:chExt cx="2477480" cy="1123400"/>
          </a:xfrm>
        </p:grpSpPr>
        <p:sp>
          <p:nvSpPr>
            <p:cNvPr id="52" name="Freeform 52"/>
            <p:cNvSpPr/>
            <p:nvPr/>
          </p:nvSpPr>
          <p:spPr>
            <a:xfrm>
              <a:off x="12700" y="12700"/>
              <a:ext cx="2451989" cy="1098042"/>
            </a:xfrm>
            <a:custGeom>
              <a:avLst/>
              <a:gdLst/>
              <a:ahLst/>
              <a:cxnLst/>
              <a:rect l="l" t="t" r="r" b="b"/>
              <a:pathLst>
                <a:path w="2451989" h="1098042">
                  <a:moveTo>
                    <a:pt x="0" y="274447"/>
                  </a:moveTo>
                  <a:lnTo>
                    <a:pt x="1896110" y="274447"/>
                  </a:lnTo>
                  <a:lnTo>
                    <a:pt x="1896110" y="0"/>
                  </a:lnTo>
                  <a:lnTo>
                    <a:pt x="2451989" y="549021"/>
                  </a:lnTo>
                  <a:lnTo>
                    <a:pt x="1896110" y="1098042"/>
                  </a:lnTo>
                  <a:lnTo>
                    <a:pt x="1896110" y="823468"/>
                  </a:lnTo>
                  <a:lnTo>
                    <a:pt x="0" y="82346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Freeform 53"/>
            <p:cNvSpPr/>
            <p:nvPr/>
          </p:nvSpPr>
          <p:spPr>
            <a:xfrm>
              <a:off x="0" y="-889"/>
              <a:ext cx="2477389" cy="1125347"/>
            </a:xfrm>
            <a:custGeom>
              <a:avLst/>
              <a:gdLst/>
              <a:ahLst/>
              <a:cxnLst/>
              <a:rect l="l" t="t" r="r" b="b"/>
              <a:pathLst>
                <a:path w="2477389" h="1125347">
                  <a:moveTo>
                    <a:pt x="12700" y="275336"/>
                  </a:moveTo>
                  <a:lnTo>
                    <a:pt x="1908810" y="275336"/>
                  </a:lnTo>
                  <a:lnTo>
                    <a:pt x="1908810" y="288036"/>
                  </a:lnTo>
                  <a:lnTo>
                    <a:pt x="1896110" y="288036"/>
                  </a:lnTo>
                  <a:lnTo>
                    <a:pt x="1896110" y="13589"/>
                  </a:lnTo>
                  <a:cubicBezTo>
                    <a:pt x="1896110" y="8509"/>
                    <a:pt x="1899158" y="3810"/>
                    <a:pt x="1903857" y="1905"/>
                  </a:cubicBezTo>
                  <a:cubicBezTo>
                    <a:pt x="1908556" y="0"/>
                    <a:pt x="1914017" y="1016"/>
                    <a:pt x="1917700" y="4572"/>
                  </a:cubicBezTo>
                  <a:lnTo>
                    <a:pt x="2473579" y="553593"/>
                  </a:lnTo>
                  <a:cubicBezTo>
                    <a:pt x="2475992" y="556006"/>
                    <a:pt x="2477389" y="559181"/>
                    <a:pt x="2477389" y="562610"/>
                  </a:cubicBezTo>
                  <a:cubicBezTo>
                    <a:pt x="2477389" y="566039"/>
                    <a:pt x="2475992" y="569214"/>
                    <a:pt x="2473579" y="571627"/>
                  </a:cubicBezTo>
                  <a:lnTo>
                    <a:pt x="1917700" y="1120648"/>
                  </a:lnTo>
                  <a:cubicBezTo>
                    <a:pt x="1914017" y="1124204"/>
                    <a:pt x="1908556" y="1125347"/>
                    <a:pt x="1903857" y="1123315"/>
                  </a:cubicBezTo>
                  <a:cubicBezTo>
                    <a:pt x="1899158" y="1121283"/>
                    <a:pt x="1896110" y="1116711"/>
                    <a:pt x="1896110" y="1111631"/>
                  </a:cubicBezTo>
                  <a:lnTo>
                    <a:pt x="1896110" y="837057"/>
                  </a:lnTo>
                  <a:lnTo>
                    <a:pt x="1908810" y="837057"/>
                  </a:lnTo>
                  <a:lnTo>
                    <a:pt x="1908810" y="849757"/>
                  </a:lnTo>
                  <a:lnTo>
                    <a:pt x="12700" y="849757"/>
                  </a:lnTo>
                  <a:cubicBezTo>
                    <a:pt x="5715" y="849757"/>
                    <a:pt x="0" y="844042"/>
                    <a:pt x="0" y="837057"/>
                  </a:cubicBezTo>
                  <a:lnTo>
                    <a:pt x="0" y="288036"/>
                  </a:lnTo>
                  <a:cubicBezTo>
                    <a:pt x="0" y="281051"/>
                    <a:pt x="5715" y="275336"/>
                    <a:pt x="12700" y="275336"/>
                  </a:cubicBezTo>
                  <a:moveTo>
                    <a:pt x="12700" y="300736"/>
                  </a:moveTo>
                  <a:lnTo>
                    <a:pt x="12700" y="288036"/>
                  </a:lnTo>
                  <a:lnTo>
                    <a:pt x="25400" y="288036"/>
                  </a:lnTo>
                  <a:lnTo>
                    <a:pt x="25400" y="837057"/>
                  </a:lnTo>
                  <a:lnTo>
                    <a:pt x="12700" y="837057"/>
                  </a:lnTo>
                  <a:lnTo>
                    <a:pt x="12700" y="824357"/>
                  </a:lnTo>
                  <a:lnTo>
                    <a:pt x="1908810" y="824357"/>
                  </a:lnTo>
                  <a:cubicBezTo>
                    <a:pt x="1915795" y="824357"/>
                    <a:pt x="1921510" y="830072"/>
                    <a:pt x="1921510" y="837057"/>
                  </a:cubicBezTo>
                  <a:lnTo>
                    <a:pt x="1921510" y="1111631"/>
                  </a:lnTo>
                  <a:lnTo>
                    <a:pt x="1908810" y="1111631"/>
                  </a:lnTo>
                  <a:lnTo>
                    <a:pt x="1899920" y="1102614"/>
                  </a:lnTo>
                  <a:lnTo>
                    <a:pt x="2455799" y="553593"/>
                  </a:lnTo>
                  <a:lnTo>
                    <a:pt x="2464689" y="562610"/>
                  </a:lnTo>
                  <a:lnTo>
                    <a:pt x="2455799" y="571627"/>
                  </a:lnTo>
                  <a:lnTo>
                    <a:pt x="1899920" y="22606"/>
                  </a:lnTo>
                  <a:lnTo>
                    <a:pt x="1908810" y="13589"/>
                  </a:lnTo>
                  <a:lnTo>
                    <a:pt x="1921510" y="13589"/>
                  </a:lnTo>
                  <a:lnTo>
                    <a:pt x="1921510" y="288036"/>
                  </a:lnTo>
                  <a:cubicBezTo>
                    <a:pt x="1921510" y="295021"/>
                    <a:pt x="1915795" y="300736"/>
                    <a:pt x="1908810" y="300736"/>
                  </a:cubicBezTo>
                  <a:lnTo>
                    <a:pt x="12700" y="300736"/>
                  </a:lnTo>
                  <a:close/>
                </a:path>
              </a:pathLst>
            </a:custGeom>
            <a:solidFill>
              <a:srgbClr val="3A5F8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2477480" cy="1123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spc="-1" dirty="0" err="1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Guardar</a:t>
              </a:r>
              <a:r>
                <a:rPr lang="en-US" sz="2100" spc="-1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 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4530320" y="2700000"/>
            <a:ext cx="3319920" cy="551817"/>
            <a:chOff x="0" y="0"/>
            <a:chExt cx="4426560" cy="73575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426585" cy="735711"/>
            </a:xfrm>
            <a:custGeom>
              <a:avLst/>
              <a:gdLst/>
              <a:ahLst/>
              <a:cxnLst/>
              <a:rect l="l" t="t" r="r" b="b"/>
              <a:pathLst>
                <a:path w="4426585" h="735711">
                  <a:moveTo>
                    <a:pt x="0" y="0"/>
                  </a:moveTo>
                  <a:lnTo>
                    <a:pt x="4426585" y="0"/>
                  </a:lnTo>
                  <a:lnTo>
                    <a:pt x="4426585" y="735711"/>
                  </a:lnTo>
                  <a:lnTo>
                    <a:pt x="0" y="735711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4426560" cy="73575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Malla Final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8863190" y="7521892"/>
            <a:ext cx="150000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 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Edición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y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revisión</a:t>
            </a:r>
            <a:endParaRPr lang="en-US" sz="2700" spc="-1" dirty="0">
              <a:solidFill>
                <a:srgbClr val="0E2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grpSp>
        <p:nvGrpSpPr>
          <p:cNvPr id="59" name="Group 59"/>
          <p:cNvGrpSpPr/>
          <p:nvPr/>
        </p:nvGrpSpPr>
        <p:grpSpPr>
          <a:xfrm>
            <a:off x="11340000" y="8274420"/>
            <a:ext cx="4931820" cy="1382814"/>
            <a:chOff x="0" y="0"/>
            <a:chExt cx="6575760" cy="1843752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575806" cy="1843786"/>
            </a:xfrm>
            <a:custGeom>
              <a:avLst/>
              <a:gdLst/>
              <a:ahLst/>
              <a:cxnLst/>
              <a:rect l="l" t="t" r="r" b="b"/>
              <a:pathLst>
                <a:path w="6575806" h="1843786">
                  <a:moveTo>
                    <a:pt x="0" y="0"/>
                  </a:moveTo>
                  <a:lnTo>
                    <a:pt x="6575806" y="0"/>
                  </a:lnTo>
                  <a:lnTo>
                    <a:pt x="6575806" y="1843786"/>
                  </a:lnTo>
                  <a:lnTo>
                    <a:pt x="0" y="1843786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1" name="Freeform 61"/>
            <p:cNvSpPr/>
            <p:nvPr/>
          </p:nvSpPr>
          <p:spPr>
            <a:xfrm>
              <a:off x="-1524" y="-1524"/>
              <a:ext cx="6578854" cy="1846834"/>
            </a:xfrm>
            <a:custGeom>
              <a:avLst/>
              <a:gdLst/>
              <a:ahLst/>
              <a:cxnLst/>
              <a:rect l="l" t="t" r="r" b="b"/>
              <a:pathLst>
                <a:path w="6578854" h="1846834">
                  <a:moveTo>
                    <a:pt x="1524" y="0"/>
                  </a:moveTo>
                  <a:lnTo>
                    <a:pt x="6577330" y="0"/>
                  </a:lnTo>
                  <a:cubicBezTo>
                    <a:pt x="6578219" y="0"/>
                    <a:pt x="6578854" y="762"/>
                    <a:pt x="6578854" y="1524"/>
                  </a:cubicBezTo>
                  <a:lnTo>
                    <a:pt x="6578854" y="1845310"/>
                  </a:lnTo>
                  <a:cubicBezTo>
                    <a:pt x="6578854" y="1846199"/>
                    <a:pt x="6578092" y="1846834"/>
                    <a:pt x="6577330" y="1846834"/>
                  </a:cubicBezTo>
                  <a:lnTo>
                    <a:pt x="1524" y="1846834"/>
                  </a:lnTo>
                  <a:cubicBezTo>
                    <a:pt x="635" y="1846834"/>
                    <a:pt x="0" y="1846072"/>
                    <a:pt x="0" y="184531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845310"/>
                  </a:lnTo>
                  <a:lnTo>
                    <a:pt x="1524" y="1845310"/>
                  </a:lnTo>
                  <a:lnTo>
                    <a:pt x="1524" y="1843786"/>
                  </a:lnTo>
                  <a:lnTo>
                    <a:pt x="6577330" y="1843786"/>
                  </a:lnTo>
                  <a:lnTo>
                    <a:pt x="6577330" y="1845310"/>
                  </a:lnTo>
                  <a:lnTo>
                    <a:pt x="6575806" y="1845310"/>
                  </a:lnTo>
                  <a:lnTo>
                    <a:pt x="6575806" y="1524"/>
                  </a:lnTo>
                  <a:lnTo>
                    <a:pt x="6577330" y="1524"/>
                  </a:lnTo>
                  <a:lnTo>
                    <a:pt x="6577330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0"/>
              <a:ext cx="6575760" cy="184375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Resultados</a:t>
              </a: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 de SWMM (.</a:t>
              </a: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rpt</a:t>
              </a: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)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Reusltados</a:t>
              </a: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 de IBER (</a:t>
              </a: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colección</a:t>
              </a: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 de </a:t>
              </a: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rásters</a:t>
              </a: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)</a:t>
              </a:r>
            </a:p>
          </p:txBody>
        </p:sp>
      </p:grpSp>
      <p:sp>
        <p:nvSpPr>
          <p:cNvPr id="63" name="Freeform 63"/>
          <p:cNvSpPr/>
          <p:nvPr/>
        </p:nvSpPr>
        <p:spPr>
          <a:xfrm>
            <a:off x="8660895" y="5992098"/>
            <a:ext cx="1371551" cy="1329769"/>
          </a:xfrm>
          <a:custGeom>
            <a:avLst/>
            <a:gdLst/>
            <a:ahLst/>
            <a:cxnLst/>
            <a:rect l="l" t="t" r="r" b="b"/>
            <a:pathLst>
              <a:path w="1371551" h="1329769">
                <a:moveTo>
                  <a:pt x="0" y="0"/>
                </a:moveTo>
                <a:lnTo>
                  <a:pt x="1371551" y="0"/>
                </a:lnTo>
                <a:lnTo>
                  <a:pt x="1371551" y="1329769"/>
                </a:lnTo>
                <a:lnTo>
                  <a:pt x="0" y="132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64" name="Group 64"/>
          <p:cNvGrpSpPr/>
          <p:nvPr/>
        </p:nvGrpSpPr>
        <p:grpSpPr>
          <a:xfrm>
            <a:off x="8319363" y="4307992"/>
            <a:ext cx="1858110" cy="842550"/>
            <a:chOff x="0" y="0"/>
            <a:chExt cx="2477480" cy="1123400"/>
          </a:xfrm>
        </p:grpSpPr>
        <p:sp>
          <p:nvSpPr>
            <p:cNvPr id="65" name="Freeform 65"/>
            <p:cNvSpPr/>
            <p:nvPr/>
          </p:nvSpPr>
          <p:spPr>
            <a:xfrm>
              <a:off x="12700" y="12700"/>
              <a:ext cx="2451989" cy="1098042"/>
            </a:xfrm>
            <a:custGeom>
              <a:avLst/>
              <a:gdLst/>
              <a:ahLst/>
              <a:cxnLst/>
              <a:rect l="l" t="t" r="r" b="b"/>
              <a:pathLst>
                <a:path w="2451989" h="1098042">
                  <a:moveTo>
                    <a:pt x="0" y="274447"/>
                  </a:moveTo>
                  <a:lnTo>
                    <a:pt x="1896110" y="274447"/>
                  </a:lnTo>
                  <a:lnTo>
                    <a:pt x="1896110" y="0"/>
                  </a:lnTo>
                  <a:lnTo>
                    <a:pt x="2451989" y="549021"/>
                  </a:lnTo>
                  <a:lnTo>
                    <a:pt x="1896110" y="1098042"/>
                  </a:lnTo>
                  <a:lnTo>
                    <a:pt x="1896110" y="823468"/>
                  </a:lnTo>
                  <a:lnTo>
                    <a:pt x="0" y="82346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Freeform 66"/>
            <p:cNvSpPr/>
            <p:nvPr/>
          </p:nvSpPr>
          <p:spPr>
            <a:xfrm>
              <a:off x="0" y="-889"/>
              <a:ext cx="2477389" cy="1125347"/>
            </a:xfrm>
            <a:custGeom>
              <a:avLst/>
              <a:gdLst/>
              <a:ahLst/>
              <a:cxnLst/>
              <a:rect l="l" t="t" r="r" b="b"/>
              <a:pathLst>
                <a:path w="2477389" h="1125347">
                  <a:moveTo>
                    <a:pt x="12700" y="275336"/>
                  </a:moveTo>
                  <a:lnTo>
                    <a:pt x="1908810" y="275336"/>
                  </a:lnTo>
                  <a:lnTo>
                    <a:pt x="1908810" y="288036"/>
                  </a:lnTo>
                  <a:lnTo>
                    <a:pt x="1896110" y="288036"/>
                  </a:lnTo>
                  <a:lnTo>
                    <a:pt x="1896110" y="13589"/>
                  </a:lnTo>
                  <a:cubicBezTo>
                    <a:pt x="1896110" y="8509"/>
                    <a:pt x="1899158" y="3810"/>
                    <a:pt x="1903857" y="1905"/>
                  </a:cubicBezTo>
                  <a:cubicBezTo>
                    <a:pt x="1908556" y="0"/>
                    <a:pt x="1914017" y="1016"/>
                    <a:pt x="1917700" y="4572"/>
                  </a:cubicBezTo>
                  <a:lnTo>
                    <a:pt x="2473579" y="553593"/>
                  </a:lnTo>
                  <a:cubicBezTo>
                    <a:pt x="2475992" y="556006"/>
                    <a:pt x="2477389" y="559181"/>
                    <a:pt x="2477389" y="562610"/>
                  </a:cubicBezTo>
                  <a:cubicBezTo>
                    <a:pt x="2477389" y="566039"/>
                    <a:pt x="2475992" y="569214"/>
                    <a:pt x="2473579" y="571627"/>
                  </a:cubicBezTo>
                  <a:lnTo>
                    <a:pt x="1917700" y="1120648"/>
                  </a:lnTo>
                  <a:cubicBezTo>
                    <a:pt x="1914017" y="1124204"/>
                    <a:pt x="1908556" y="1125347"/>
                    <a:pt x="1903857" y="1123315"/>
                  </a:cubicBezTo>
                  <a:cubicBezTo>
                    <a:pt x="1899158" y="1121283"/>
                    <a:pt x="1896110" y="1116711"/>
                    <a:pt x="1896110" y="1111631"/>
                  </a:cubicBezTo>
                  <a:lnTo>
                    <a:pt x="1896110" y="837057"/>
                  </a:lnTo>
                  <a:lnTo>
                    <a:pt x="1908810" y="837057"/>
                  </a:lnTo>
                  <a:lnTo>
                    <a:pt x="1908810" y="849757"/>
                  </a:lnTo>
                  <a:lnTo>
                    <a:pt x="12700" y="849757"/>
                  </a:lnTo>
                  <a:cubicBezTo>
                    <a:pt x="5715" y="849757"/>
                    <a:pt x="0" y="844042"/>
                    <a:pt x="0" y="837057"/>
                  </a:cubicBezTo>
                  <a:lnTo>
                    <a:pt x="0" y="288036"/>
                  </a:lnTo>
                  <a:cubicBezTo>
                    <a:pt x="0" y="281051"/>
                    <a:pt x="5715" y="275336"/>
                    <a:pt x="12700" y="275336"/>
                  </a:cubicBezTo>
                  <a:moveTo>
                    <a:pt x="12700" y="300736"/>
                  </a:moveTo>
                  <a:lnTo>
                    <a:pt x="12700" y="288036"/>
                  </a:lnTo>
                  <a:lnTo>
                    <a:pt x="25400" y="288036"/>
                  </a:lnTo>
                  <a:lnTo>
                    <a:pt x="25400" y="837057"/>
                  </a:lnTo>
                  <a:lnTo>
                    <a:pt x="12700" y="837057"/>
                  </a:lnTo>
                  <a:lnTo>
                    <a:pt x="12700" y="824357"/>
                  </a:lnTo>
                  <a:lnTo>
                    <a:pt x="1908810" y="824357"/>
                  </a:lnTo>
                  <a:cubicBezTo>
                    <a:pt x="1915795" y="824357"/>
                    <a:pt x="1921510" y="830072"/>
                    <a:pt x="1921510" y="837057"/>
                  </a:cubicBezTo>
                  <a:lnTo>
                    <a:pt x="1921510" y="1111631"/>
                  </a:lnTo>
                  <a:lnTo>
                    <a:pt x="1908810" y="1111631"/>
                  </a:lnTo>
                  <a:lnTo>
                    <a:pt x="1899920" y="1102614"/>
                  </a:lnTo>
                  <a:lnTo>
                    <a:pt x="2455799" y="553593"/>
                  </a:lnTo>
                  <a:lnTo>
                    <a:pt x="2464689" y="562610"/>
                  </a:lnTo>
                  <a:lnTo>
                    <a:pt x="2455799" y="571627"/>
                  </a:lnTo>
                  <a:lnTo>
                    <a:pt x="1899920" y="22606"/>
                  </a:lnTo>
                  <a:lnTo>
                    <a:pt x="1908810" y="13589"/>
                  </a:lnTo>
                  <a:lnTo>
                    <a:pt x="1921510" y="13589"/>
                  </a:lnTo>
                  <a:lnTo>
                    <a:pt x="1921510" y="288036"/>
                  </a:lnTo>
                  <a:cubicBezTo>
                    <a:pt x="1921510" y="295021"/>
                    <a:pt x="1915795" y="300736"/>
                    <a:pt x="1908810" y="300736"/>
                  </a:cubicBezTo>
                  <a:lnTo>
                    <a:pt x="12700" y="300736"/>
                  </a:lnTo>
                  <a:close/>
                </a:path>
              </a:pathLst>
            </a:custGeom>
            <a:solidFill>
              <a:srgbClr val="3A5F8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2477480" cy="1123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spc="-1" dirty="0" err="1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Generar</a:t>
              </a:r>
              <a:r>
                <a:rPr lang="en-US" sz="2100" spc="-1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 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3851475" y="5522580"/>
            <a:ext cx="1348920" cy="782649"/>
            <a:chOff x="0" y="0"/>
            <a:chExt cx="1798560" cy="1043532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798574" cy="1043559"/>
            </a:xfrm>
            <a:custGeom>
              <a:avLst/>
              <a:gdLst/>
              <a:ahLst/>
              <a:cxnLst/>
              <a:rect l="l" t="t" r="r" b="b"/>
              <a:pathLst>
                <a:path w="1798574" h="1043559">
                  <a:moveTo>
                    <a:pt x="0" y="0"/>
                  </a:moveTo>
                  <a:lnTo>
                    <a:pt x="1798574" y="0"/>
                  </a:lnTo>
                  <a:lnTo>
                    <a:pt x="1798574" y="1043559"/>
                  </a:lnTo>
                  <a:lnTo>
                    <a:pt x="0" y="1043559"/>
                  </a:lnTo>
                  <a:close/>
                </a:path>
              </a:pathLst>
            </a:custGeom>
            <a:solidFill>
              <a:srgbClr val="FF4000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0"/>
              <a:ext cx="1798560" cy="1043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520"/>
                </a:lnSpc>
              </a:pPr>
              <a:r>
                <a:rPr lang="en-US" sz="2100" spc="-1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DATO LIMPIO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 rot="3000">
            <a:off x="5212159" y="3432538"/>
            <a:ext cx="445797" cy="5132052"/>
            <a:chOff x="0" y="0"/>
            <a:chExt cx="594396" cy="6842736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94353" cy="6842760"/>
            </a:xfrm>
            <a:custGeom>
              <a:avLst/>
              <a:gdLst/>
              <a:ahLst/>
              <a:cxnLst/>
              <a:rect l="l" t="t" r="r" b="b"/>
              <a:pathLst>
                <a:path w="594353" h="6842760">
                  <a:moveTo>
                    <a:pt x="589108" y="6842760"/>
                  </a:moveTo>
                  <a:cubicBezTo>
                    <a:pt x="424838" y="6842760"/>
                    <a:pt x="291932" y="6676771"/>
                    <a:pt x="291932" y="6472555"/>
                  </a:cubicBezTo>
                  <a:lnTo>
                    <a:pt x="291932" y="3701542"/>
                  </a:lnTo>
                  <a:lnTo>
                    <a:pt x="297176" y="3701542"/>
                  </a:lnTo>
                  <a:lnTo>
                    <a:pt x="291932" y="3701542"/>
                  </a:lnTo>
                  <a:cubicBezTo>
                    <a:pt x="291932" y="3503930"/>
                    <a:pt x="163431" y="3344037"/>
                    <a:pt x="5245" y="3344037"/>
                  </a:cubicBezTo>
                  <a:lnTo>
                    <a:pt x="5245" y="3337687"/>
                  </a:lnTo>
                  <a:lnTo>
                    <a:pt x="5245" y="3331337"/>
                  </a:lnTo>
                  <a:cubicBezTo>
                    <a:pt x="163431" y="3331337"/>
                    <a:pt x="291932" y="3171444"/>
                    <a:pt x="291932" y="2973832"/>
                  </a:cubicBezTo>
                  <a:lnTo>
                    <a:pt x="297176" y="2973832"/>
                  </a:lnTo>
                  <a:lnTo>
                    <a:pt x="291932" y="2973832"/>
                  </a:lnTo>
                  <a:lnTo>
                    <a:pt x="291932" y="370332"/>
                  </a:lnTo>
                  <a:lnTo>
                    <a:pt x="297176" y="370332"/>
                  </a:lnTo>
                  <a:lnTo>
                    <a:pt x="291932" y="370332"/>
                  </a:lnTo>
                  <a:cubicBezTo>
                    <a:pt x="291932" y="165989"/>
                    <a:pt x="424838" y="0"/>
                    <a:pt x="589108" y="0"/>
                  </a:cubicBezTo>
                  <a:cubicBezTo>
                    <a:pt x="592045" y="0"/>
                    <a:pt x="594353" y="2794"/>
                    <a:pt x="594353" y="6350"/>
                  </a:cubicBezTo>
                  <a:lnTo>
                    <a:pt x="594353" y="6836410"/>
                  </a:lnTo>
                  <a:cubicBezTo>
                    <a:pt x="594353" y="6838061"/>
                    <a:pt x="593828" y="6839712"/>
                    <a:pt x="592779" y="6840855"/>
                  </a:cubicBezTo>
                  <a:cubicBezTo>
                    <a:pt x="591730" y="6841998"/>
                    <a:pt x="590472" y="6842760"/>
                    <a:pt x="589108" y="6842760"/>
                  </a:cubicBezTo>
                  <a:moveTo>
                    <a:pt x="589108" y="6830060"/>
                  </a:moveTo>
                  <a:lnTo>
                    <a:pt x="589108" y="6836410"/>
                  </a:lnTo>
                  <a:lnTo>
                    <a:pt x="583863" y="6836410"/>
                  </a:lnTo>
                  <a:lnTo>
                    <a:pt x="583863" y="6350"/>
                  </a:lnTo>
                  <a:lnTo>
                    <a:pt x="589108" y="6350"/>
                  </a:lnTo>
                  <a:lnTo>
                    <a:pt x="589108" y="12700"/>
                  </a:lnTo>
                  <a:cubicBezTo>
                    <a:pt x="430922" y="12700"/>
                    <a:pt x="302421" y="172593"/>
                    <a:pt x="302421" y="370205"/>
                  </a:cubicBezTo>
                  <a:lnTo>
                    <a:pt x="302421" y="2973705"/>
                  </a:lnTo>
                  <a:cubicBezTo>
                    <a:pt x="302421" y="3178048"/>
                    <a:pt x="169515" y="3343910"/>
                    <a:pt x="5245" y="3343910"/>
                  </a:cubicBezTo>
                  <a:cubicBezTo>
                    <a:pt x="2308" y="3343910"/>
                    <a:pt x="0" y="3341116"/>
                    <a:pt x="0" y="3337560"/>
                  </a:cubicBezTo>
                  <a:cubicBezTo>
                    <a:pt x="0" y="3334004"/>
                    <a:pt x="2308" y="3331210"/>
                    <a:pt x="5245" y="3331210"/>
                  </a:cubicBezTo>
                  <a:cubicBezTo>
                    <a:pt x="169515" y="3331210"/>
                    <a:pt x="302421" y="3497199"/>
                    <a:pt x="302421" y="3701415"/>
                  </a:cubicBezTo>
                  <a:lnTo>
                    <a:pt x="302421" y="6472428"/>
                  </a:lnTo>
                  <a:lnTo>
                    <a:pt x="297176" y="6472428"/>
                  </a:lnTo>
                  <a:lnTo>
                    <a:pt x="302421" y="6472428"/>
                  </a:lnTo>
                  <a:cubicBezTo>
                    <a:pt x="302421" y="6670040"/>
                    <a:pt x="430922" y="6829933"/>
                    <a:pt x="589108" y="682993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3" name="Freeform 73"/>
            <p:cNvSpPr/>
            <p:nvPr/>
          </p:nvSpPr>
          <p:spPr>
            <a:xfrm>
              <a:off x="0" y="0"/>
              <a:ext cx="589108" cy="6842760"/>
            </a:xfrm>
            <a:custGeom>
              <a:avLst/>
              <a:gdLst/>
              <a:ahLst/>
              <a:cxnLst/>
              <a:rect l="l" t="t" r="r" b="b"/>
              <a:pathLst>
                <a:path w="589108" h="6842760">
                  <a:moveTo>
                    <a:pt x="589108" y="6842760"/>
                  </a:moveTo>
                  <a:cubicBezTo>
                    <a:pt x="424838" y="6842760"/>
                    <a:pt x="291932" y="6676771"/>
                    <a:pt x="291932" y="6472555"/>
                  </a:cubicBezTo>
                  <a:lnTo>
                    <a:pt x="291932" y="3701542"/>
                  </a:lnTo>
                  <a:lnTo>
                    <a:pt x="297176" y="3701542"/>
                  </a:lnTo>
                  <a:lnTo>
                    <a:pt x="291932" y="3701542"/>
                  </a:lnTo>
                  <a:cubicBezTo>
                    <a:pt x="291932" y="3503930"/>
                    <a:pt x="163431" y="3344037"/>
                    <a:pt x="5245" y="3344037"/>
                  </a:cubicBezTo>
                  <a:lnTo>
                    <a:pt x="5245" y="3337687"/>
                  </a:lnTo>
                  <a:lnTo>
                    <a:pt x="5245" y="3331337"/>
                  </a:lnTo>
                  <a:cubicBezTo>
                    <a:pt x="163431" y="3331337"/>
                    <a:pt x="291932" y="3171444"/>
                    <a:pt x="291932" y="2973832"/>
                  </a:cubicBezTo>
                  <a:lnTo>
                    <a:pt x="297176" y="2973832"/>
                  </a:lnTo>
                  <a:lnTo>
                    <a:pt x="291932" y="2973832"/>
                  </a:lnTo>
                  <a:lnTo>
                    <a:pt x="291932" y="370332"/>
                  </a:lnTo>
                  <a:lnTo>
                    <a:pt x="297176" y="370332"/>
                  </a:lnTo>
                  <a:lnTo>
                    <a:pt x="291932" y="370332"/>
                  </a:lnTo>
                  <a:cubicBezTo>
                    <a:pt x="291932" y="165989"/>
                    <a:pt x="424838" y="0"/>
                    <a:pt x="589108" y="0"/>
                  </a:cubicBezTo>
                  <a:lnTo>
                    <a:pt x="589108" y="12700"/>
                  </a:lnTo>
                  <a:cubicBezTo>
                    <a:pt x="430922" y="12700"/>
                    <a:pt x="302421" y="172593"/>
                    <a:pt x="302421" y="370205"/>
                  </a:cubicBezTo>
                  <a:lnTo>
                    <a:pt x="302421" y="2973705"/>
                  </a:lnTo>
                  <a:cubicBezTo>
                    <a:pt x="302421" y="3178048"/>
                    <a:pt x="169515" y="3343910"/>
                    <a:pt x="5245" y="3343910"/>
                  </a:cubicBezTo>
                  <a:cubicBezTo>
                    <a:pt x="2308" y="3343910"/>
                    <a:pt x="0" y="3341116"/>
                    <a:pt x="0" y="3337560"/>
                  </a:cubicBezTo>
                  <a:cubicBezTo>
                    <a:pt x="0" y="3334004"/>
                    <a:pt x="2308" y="3331210"/>
                    <a:pt x="5245" y="3331210"/>
                  </a:cubicBezTo>
                  <a:cubicBezTo>
                    <a:pt x="169515" y="3331210"/>
                    <a:pt x="302421" y="3497199"/>
                    <a:pt x="302421" y="3701415"/>
                  </a:cubicBezTo>
                  <a:lnTo>
                    <a:pt x="302421" y="6472428"/>
                  </a:lnTo>
                  <a:lnTo>
                    <a:pt x="297176" y="6472428"/>
                  </a:lnTo>
                  <a:lnTo>
                    <a:pt x="302421" y="6472428"/>
                  </a:lnTo>
                  <a:cubicBezTo>
                    <a:pt x="302421" y="6670040"/>
                    <a:pt x="430922" y="6829933"/>
                    <a:pt x="589108" y="6829933"/>
                  </a:cubicBezTo>
                  <a:close/>
                </a:path>
              </a:pathLst>
            </a:custGeom>
            <a:solidFill>
              <a:srgbClr val="4A7EB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2715034" y="6305229"/>
            <a:ext cx="539460" cy="539460"/>
            <a:chOff x="0" y="0"/>
            <a:chExt cx="719280" cy="71928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719328" cy="719328"/>
            </a:xfrm>
            <a:custGeom>
              <a:avLst/>
              <a:gdLst/>
              <a:ahLst/>
              <a:cxnLst/>
              <a:rect l="l" t="t" r="r" b="b"/>
              <a:pathLst>
                <a:path w="719328" h="719328">
                  <a:moveTo>
                    <a:pt x="0" y="0"/>
                  </a:moveTo>
                  <a:lnTo>
                    <a:pt x="719328" y="0"/>
                  </a:lnTo>
                  <a:lnTo>
                    <a:pt x="719328" y="719328"/>
                  </a:lnTo>
                  <a:lnTo>
                    <a:pt x="0" y="719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6" b="6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3240000" y="9174060"/>
            <a:ext cx="2428920" cy="967315"/>
            <a:chOff x="0" y="0"/>
            <a:chExt cx="3238560" cy="1289754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3238500" cy="1289812"/>
            </a:xfrm>
            <a:custGeom>
              <a:avLst/>
              <a:gdLst/>
              <a:ahLst/>
              <a:cxnLst/>
              <a:rect l="l" t="t" r="r" b="b"/>
              <a:pathLst>
                <a:path w="3238500" h="1289812">
                  <a:moveTo>
                    <a:pt x="0" y="0"/>
                  </a:moveTo>
                  <a:lnTo>
                    <a:pt x="3238500" y="0"/>
                  </a:lnTo>
                  <a:lnTo>
                    <a:pt x="3238500" y="1289812"/>
                  </a:lnTo>
                  <a:lnTo>
                    <a:pt x="0" y="128981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0"/>
              <a:ext cx="3238560" cy="1289754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Algoritmos</a:t>
              </a:r>
              <a:r>
                <a:rPr lang="en-US" sz="2700" spc="-1" dirty="0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 de </a:t>
              </a:r>
              <a:r>
                <a:rPr lang="en-US" sz="2700" spc="-1" dirty="0" err="1">
                  <a:solidFill>
                    <a:srgbClr val="0E2F5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procesamiento</a:t>
              </a:r>
              <a:endPara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</p:txBody>
        </p:sp>
      </p:grpSp>
      <p:grpSp>
        <p:nvGrpSpPr>
          <p:cNvPr id="79" name="Group 79"/>
          <p:cNvGrpSpPr/>
          <p:nvPr/>
        </p:nvGrpSpPr>
        <p:grpSpPr>
          <a:xfrm rot="-5418600">
            <a:off x="3504060" y="7559460"/>
            <a:ext cx="2158920" cy="538920"/>
            <a:chOff x="0" y="0"/>
            <a:chExt cx="2878560" cy="71856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878582" cy="718566"/>
            </a:xfrm>
            <a:custGeom>
              <a:avLst/>
              <a:gdLst/>
              <a:ahLst/>
              <a:cxnLst/>
              <a:rect l="l" t="t" r="r" b="b"/>
              <a:pathLst>
                <a:path w="2878582" h="718566">
                  <a:moveTo>
                    <a:pt x="0" y="179578"/>
                  </a:moveTo>
                  <a:lnTo>
                    <a:pt x="2160016" y="179578"/>
                  </a:lnTo>
                  <a:lnTo>
                    <a:pt x="2160016" y="0"/>
                  </a:lnTo>
                  <a:lnTo>
                    <a:pt x="2878582" y="359283"/>
                  </a:lnTo>
                  <a:lnTo>
                    <a:pt x="2160016" y="718566"/>
                  </a:lnTo>
                  <a:lnTo>
                    <a:pt x="2160016" y="538861"/>
                  </a:lnTo>
                  <a:lnTo>
                    <a:pt x="0" y="5388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524" y="-1778"/>
              <a:ext cx="2881757" cy="721995"/>
            </a:xfrm>
            <a:custGeom>
              <a:avLst/>
              <a:gdLst/>
              <a:ahLst/>
              <a:cxnLst/>
              <a:rect l="l" t="t" r="r" b="b"/>
              <a:pathLst>
                <a:path w="2881757" h="721995">
                  <a:moveTo>
                    <a:pt x="1524" y="179832"/>
                  </a:moveTo>
                  <a:lnTo>
                    <a:pt x="2161540" y="179832"/>
                  </a:lnTo>
                  <a:lnTo>
                    <a:pt x="2161540" y="181356"/>
                  </a:lnTo>
                  <a:lnTo>
                    <a:pt x="2160016" y="181356"/>
                  </a:lnTo>
                  <a:lnTo>
                    <a:pt x="2160016" y="1778"/>
                  </a:lnTo>
                  <a:cubicBezTo>
                    <a:pt x="2160016" y="1270"/>
                    <a:pt x="2160270" y="762"/>
                    <a:pt x="2160778" y="381"/>
                  </a:cubicBezTo>
                  <a:cubicBezTo>
                    <a:pt x="2161286" y="0"/>
                    <a:pt x="2161794" y="127"/>
                    <a:pt x="2162302" y="254"/>
                  </a:cubicBezTo>
                  <a:lnTo>
                    <a:pt x="2880868" y="359537"/>
                  </a:lnTo>
                  <a:cubicBezTo>
                    <a:pt x="2881376" y="359791"/>
                    <a:pt x="2881757" y="360299"/>
                    <a:pt x="2881757" y="360934"/>
                  </a:cubicBezTo>
                  <a:cubicBezTo>
                    <a:pt x="2881757" y="361569"/>
                    <a:pt x="2881376" y="362077"/>
                    <a:pt x="2880868" y="362331"/>
                  </a:cubicBezTo>
                  <a:lnTo>
                    <a:pt x="2162175" y="721741"/>
                  </a:lnTo>
                  <a:cubicBezTo>
                    <a:pt x="2161667" y="721995"/>
                    <a:pt x="2161159" y="721995"/>
                    <a:pt x="2160651" y="721614"/>
                  </a:cubicBezTo>
                  <a:cubicBezTo>
                    <a:pt x="2160143" y="721233"/>
                    <a:pt x="2159889" y="720852"/>
                    <a:pt x="2159889" y="720217"/>
                  </a:cubicBezTo>
                  <a:lnTo>
                    <a:pt x="2159889" y="540639"/>
                  </a:lnTo>
                  <a:lnTo>
                    <a:pt x="2161413" y="540639"/>
                  </a:lnTo>
                  <a:lnTo>
                    <a:pt x="2161413" y="542163"/>
                  </a:lnTo>
                  <a:lnTo>
                    <a:pt x="1524" y="542163"/>
                  </a:lnTo>
                  <a:cubicBezTo>
                    <a:pt x="635" y="542163"/>
                    <a:pt x="0" y="541401"/>
                    <a:pt x="0" y="540639"/>
                  </a:cubicBezTo>
                  <a:lnTo>
                    <a:pt x="0" y="181356"/>
                  </a:lnTo>
                  <a:cubicBezTo>
                    <a:pt x="0" y="180467"/>
                    <a:pt x="762" y="179832"/>
                    <a:pt x="1524" y="179832"/>
                  </a:cubicBezTo>
                  <a:moveTo>
                    <a:pt x="1524" y="183007"/>
                  </a:moveTo>
                  <a:lnTo>
                    <a:pt x="1524" y="181483"/>
                  </a:lnTo>
                  <a:lnTo>
                    <a:pt x="3048" y="181483"/>
                  </a:lnTo>
                  <a:lnTo>
                    <a:pt x="3048" y="540639"/>
                  </a:lnTo>
                  <a:lnTo>
                    <a:pt x="1524" y="540639"/>
                  </a:lnTo>
                  <a:lnTo>
                    <a:pt x="1524" y="539115"/>
                  </a:lnTo>
                  <a:lnTo>
                    <a:pt x="2161540" y="539115"/>
                  </a:lnTo>
                  <a:cubicBezTo>
                    <a:pt x="2162429" y="539115"/>
                    <a:pt x="2163064" y="539877"/>
                    <a:pt x="2163064" y="540639"/>
                  </a:cubicBezTo>
                  <a:lnTo>
                    <a:pt x="2163064" y="720344"/>
                  </a:lnTo>
                  <a:lnTo>
                    <a:pt x="2161540" y="720344"/>
                  </a:lnTo>
                  <a:lnTo>
                    <a:pt x="2160778" y="718947"/>
                  </a:lnTo>
                  <a:lnTo>
                    <a:pt x="2879344" y="359664"/>
                  </a:lnTo>
                  <a:lnTo>
                    <a:pt x="2880106" y="361061"/>
                  </a:lnTo>
                  <a:lnTo>
                    <a:pt x="2879344" y="362458"/>
                  </a:lnTo>
                  <a:lnTo>
                    <a:pt x="2160778" y="3175"/>
                  </a:lnTo>
                  <a:lnTo>
                    <a:pt x="2161540" y="1778"/>
                  </a:lnTo>
                  <a:lnTo>
                    <a:pt x="2163064" y="1778"/>
                  </a:lnTo>
                  <a:lnTo>
                    <a:pt x="2163064" y="181356"/>
                  </a:lnTo>
                  <a:cubicBezTo>
                    <a:pt x="2163064" y="182245"/>
                    <a:pt x="2162302" y="182880"/>
                    <a:pt x="2161540" y="182880"/>
                  </a:cubicBezTo>
                  <a:lnTo>
                    <a:pt x="1524" y="182880"/>
                  </a:lnTo>
                  <a:close/>
                </a:path>
              </a:pathLst>
            </a:custGeom>
            <a:solidFill>
              <a:srgbClr val="203864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82" name="TextBox 82"/>
          <p:cNvSpPr txBox="1"/>
          <p:nvPr/>
        </p:nvSpPr>
        <p:spPr>
          <a:xfrm>
            <a:off x="1115960" y="498623"/>
            <a:ext cx="10009240" cy="76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WORKFLOW DEL USUARIO FINAL</a:t>
            </a:r>
          </a:p>
        </p:txBody>
      </p:sp>
      <p:sp>
        <p:nvSpPr>
          <p:cNvPr id="83" name="AutoShape 83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480A-3378-EBAD-C9C9-8616F1271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BA40258-FB15-C6C1-C72C-0C6DE0DB1C8C}"/>
              </a:ext>
            </a:extLst>
          </p:cNvPr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48ABE7D-1F16-7697-92E2-15E3D0FA952B}"/>
                </a:ext>
              </a:extLst>
            </p:cNvPr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TextBox 82">
            <a:extLst>
              <a:ext uri="{FF2B5EF4-FFF2-40B4-BE49-F238E27FC236}">
                <a16:creationId xmlns:a16="http://schemas.microsoft.com/office/drawing/2014/main" id="{C9414092-E6B6-8DB0-8CEF-594EFC4AC22A}"/>
              </a:ext>
            </a:extLst>
          </p:cNvPr>
          <p:cNvSpPr txBox="1"/>
          <p:nvPr/>
        </p:nvSpPr>
        <p:spPr>
          <a:xfrm>
            <a:off x="1115960" y="498623"/>
            <a:ext cx="11761840" cy="74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WORKFLOW DEL USUARIO FINAL (PUENTES)</a:t>
            </a:r>
          </a:p>
        </p:txBody>
      </p:sp>
      <p:sp>
        <p:nvSpPr>
          <p:cNvPr id="83" name="AutoShape 83">
            <a:extLst>
              <a:ext uri="{FF2B5EF4-FFF2-40B4-BE49-F238E27FC236}">
                <a16:creationId xmlns:a16="http://schemas.microsoft.com/office/drawing/2014/main" id="{E65D10BC-725F-3176-5A1B-A1519E65BB41}"/>
              </a:ext>
            </a:extLst>
          </p:cNvPr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4" name="TextBox 84">
            <a:extLst>
              <a:ext uri="{FF2B5EF4-FFF2-40B4-BE49-F238E27FC236}">
                <a16:creationId xmlns:a16="http://schemas.microsoft.com/office/drawing/2014/main" id="{66EB3FEF-92AF-1057-C4A0-D6A652FFBA5A}"/>
              </a:ext>
            </a:extLst>
          </p:cNvPr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pic>
        <p:nvPicPr>
          <p:cNvPr id="86" name="Imagen 8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46850A5-C717-9691-DA0A-DCE22A001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39128"/>
            <a:ext cx="9121878" cy="5332664"/>
          </a:xfrm>
          <a:prstGeom prst="rect">
            <a:avLst/>
          </a:prstGeom>
        </p:spPr>
      </p:pic>
      <p:pic>
        <p:nvPicPr>
          <p:cNvPr id="88" name="Imagen 87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1C021FB-E24D-5683-06E7-66F6E092C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68" y="2685728"/>
            <a:ext cx="9820931" cy="64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8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63D7-AB2C-90C8-3840-469B9C202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92106B-BC56-CB4D-E726-23ED5DD32CD9}"/>
              </a:ext>
            </a:extLst>
          </p:cNvPr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960FF2A-A582-3BEA-1260-FD939403CC96}"/>
                </a:ext>
              </a:extLst>
            </p:cNvPr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TextBox 82">
            <a:extLst>
              <a:ext uri="{FF2B5EF4-FFF2-40B4-BE49-F238E27FC236}">
                <a16:creationId xmlns:a16="http://schemas.microsoft.com/office/drawing/2014/main" id="{0F9C8F3D-7335-A0B4-4384-1FEDD31D31EF}"/>
              </a:ext>
            </a:extLst>
          </p:cNvPr>
          <p:cNvSpPr txBox="1"/>
          <p:nvPr/>
        </p:nvSpPr>
        <p:spPr>
          <a:xfrm>
            <a:off x="1115960" y="498623"/>
            <a:ext cx="11761840" cy="74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WORKFLOW DEL USUARIO FINAL (OPCIONES)</a:t>
            </a:r>
          </a:p>
        </p:txBody>
      </p:sp>
      <p:sp>
        <p:nvSpPr>
          <p:cNvPr id="83" name="AutoShape 83">
            <a:extLst>
              <a:ext uri="{FF2B5EF4-FFF2-40B4-BE49-F238E27FC236}">
                <a16:creationId xmlns:a16="http://schemas.microsoft.com/office/drawing/2014/main" id="{8A91AA99-4D97-BD8F-01AE-114214CF7612}"/>
              </a:ext>
            </a:extLst>
          </p:cNvPr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4" name="TextBox 84">
            <a:extLst>
              <a:ext uri="{FF2B5EF4-FFF2-40B4-BE49-F238E27FC236}">
                <a16:creationId xmlns:a16="http://schemas.microsoft.com/office/drawing/2014/main" id="{904E7D05-2FF2-FAE4-B172-32F6C8D3EC7D}"/>
              </a:ext>
            </a:extLst>
          </p:cNvPr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A89FD3D-FF85-8555-A95F-8FC61769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9" y="1949075"/>
            <a:ext cx="14828691" cy="54804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B0A8B1-91CF-3D5E-6490-C69E64E21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9" y="7480263"/>
            <a:ext cx="1211749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7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07A15-A58F-D9A5-7F20-1D8FD5FD3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3A15D0-1DBE-2C1B-73D5-777DDB0BBA83}"/>
              </a:ext>
            </a:extLst>
          </p:cNvPr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6F2121-5E81-77FE-0720-BE24EEB0A8BD}"/>
                </a:ext>
              </a:extLst>
            </p:cNvPr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TextBox 82">
            <a:extLst>
              <a:ext uri="{FF2B5EF4-FFF2-40B4-BE49-F238E27FC236}">
                <a16:creationId xmlns:a16="http://schemas.microsoft.com/office/drawing/2014/main" id="{7EEEA8C3-F1B1-86D0-AE24-52E7547B3C27}"/>
              </a:ext>
            </a:extLst>
          </p:cNvPr>
          <p:cNvSpPr txBox="1"/>
          <p:nvPr/>
        </p:nvSpPr>
        <p:spPr>
          <a:xfrm>
            <a:off x="1115960" y="498623"/>
            <a:ext cx="11761840" cy="74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WORKFLOW DEL USUARIO FINAL (OPCIONES)</a:t>
            </a:r>
          </a:p>
        </p:txBody>
      </p:sp>
      <p:sp>
        <p:nvSpPr>
          <p:cNvPr id="83" name="AutoShape 83">
            <a:extLst>
              <a:ext uri="{FF2B5EF4-FFF2-40B4-BE49-F238E27FC236}">
                <a16:creationId xmlns:a16="http://schemas.microsoft.com/office/drawing/2014/main" id="{501CB847-E6BB-2A44-03D5-2D880F78547A}"/>
              </a:ext>
            </a:extLst>
          </p:cNvPr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4" name="TextBox 84">
            <a:extLst>
              <a:ext uri="{FF2B5EF4-FFF2-40B4-BE49-F238E27FC236}">
                <a16:creationId xmlns:a16="http://schemas.microsoft.com/office/drawing/2014/main" id="{9E12A619-D908-4DB7-07ED-33A2F81567B5}"/>
              </a:ext>
            </a:extLst>
          </p:cNvPr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700FAA5-6873-9D2B-CD2D-65B0AFFCE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796837"/>
            <a:ext cx="12845308" cy="7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5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5284A-ABF5-AE37-6A0A-DE90707D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3A5699-3D03-0341-3F52-CE143D955235}"/>
              </a:ext>
            </a:extLst>
          </p:cNvPr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4BCE7A-7CB3-E0F9-6697-8D23E299AB81}"/>
                </a:ext>
              </a:extLst>
            </p:cNvPr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TextBox 82">
            <a:extLst>
              <a:ext uri="{FF2B5EF4-FFF2-40B4-BE49-F238E27FC236}">
                <a16:creationId xmlns:a16="http://schemas.microsoft.com/office/drawing/2014/main" id="{BC98D110-2485-D1F9-9D9D-8C189CDEDDED}"/>
              </a:ext>
            </a:extLst>
          </p:cNvPr>
          <p:cNvSpPr txBox="1"/>
          <p:nvPr/>
        </p:nvSpPr>
        <p:spPr>
          <a:xfrm>
            <a:off x="1115960" y="498623"/>
            <a:ext cx="11761840" cy="74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WORKFLOW DEL USUARIO FINAL (OPCIONES)</a:t>
            </a:r>
          </a:p>
        </p:txBody>
      </p:sp>
      <p:sp>
        <p:nvSpPr>
          <p:cNvPr id="83" name="AutoShape 83">
            <a:extLst>
              <a:ext uri="{FF2B5EF4-FFF2-40B4-BE49-F238E27FC236}">
                <a16:creationId xmlns:a16="http://schemas.microsoft.com/office/drawing/2014/main" id="{ED397817-ABE4-CEBD-4A02-A0DB2C1139D4}"/>
              </a:ext>
            </a:extLst>
          </p:cNvPr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4" name="TextBox 84">
            <a:extLst>
              <a:ext uri="{FF2B5EF4-FFF2-40B4-BE49-F238E27FC236}">
                <a16:creationId xmlns:a16="http://schemas.microsoft.com/office/drawing/2014/main" id="{8AE67E79-1884-85F6-3A09-890D2D29B1BB}"/>
              </a:ext>
            </a:extLst>
          </p:cNvPr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pic>
        <p:nvPicPr>
          <p:cNvPr id="5" name="Imagen 4" descr="Interfaz de usuario gráfica, Aplicación, Tabla&#10;&#10;El contenido generado por IA puede ser incorrecto.">
            <a:extLst>
              <a:ext uri="{FF2B5EF4-FFF2-40B4-BE49-F238E27FC236}">
                <a16:creationId xmlns:a16="http://schemas.microsoft.com/office/drawing/2014/main" id="{33C47BED-028D-99CE-43B8-75578916A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66" y="1714500"/>
            <a:ext cx="1240657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5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C22F7-0253-9202-C655-0B50B70C8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85956F-7FD2-1878-257F-4971CD802E21}"/>
              </a:ext>
            </a:extLst>
          </p:cNvPr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95A227D-7EAE-49A8-118B-A256A8336AD8}"/>
                </a:ext>
              </a:extLst>
            </p:cNvPr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TextBox 82">
            <a:extLst>
              <a:ext uri="{FF2B5EF4-FFF2-40B4-BE49-F238E27FC236}">
                <a16:creationId xmlns:a16="http://schemas.microsoft.com/office/drawing/2014/main" id="{8AA75E03-C164-3D2A-A802-141A714CCD9D}"/>
              </a:ext>
            </a:extLst>
          </p:cNvPr>
          <p:cNvSpPr txBox="1"/>
          <p:nvPr/>
        </p:nvSpPr>
        <p:spPr>
          <a:xfrm>
            <a:off x="1115960" y="498623"/>
            <a:ext cx="11761840" cy="74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WORKFLOW DEL USUARIO FINAL (OPCIONES)</a:t>
            </a:r>
          </a:p>
        </p:txBody>
      </p:sp>
      <p:sp>
        <p:nvSpPr>
          <p:cNvPr id="83" name="AutoShape 83">
            <a:extLst>
              <a:ext uri="{FF2B5EF4-FFF2-40B4-BE49-F238E27FC236}">
                <a16:creationId xmlns:a16="http://schemas.microsoft.com/office/drawing/2014/main" id="{A06C232C-0C4B-54C6-B2FB-6D1113B3A56A}"/>
              </a:ext>
            </a:extLst>
          </p:cNvPr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4" name="TextBox 84">
            <a:extLst>
              <a:ext uri="{FF2B5EF4-FFF2-40B4-BE49-F238E27FC236}">
                <a16:creationId xmlns:a16="http://schemas.microsoft.com/office/drawing/2014/main" id="{9ED2C99A-CF97-D97C-1E0F-48711123D886}"/>
              </a:ext>
            </a:extLst>
          </p:cNvPr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pic>
        <p:nvPicPr>
          <p:cNvPr id="6" name="Imagen 5" descr="Una captura de pantalla de una red social&#10;&#10;El contenido generado por IA puede ser incorrecto.">
            <a:extLst>
              <a:ext uri="{FF2B5EF4-FFF2-40B4-BE49-F238E27FC236}">
                <a16:creationId xmlns:a16="http://schemas.microsoft.com/office/drawing/2014/main" id="{67B84EA6-F088-F52D-064D-5C467A535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965" y="1943100"/>
            <a:ext cx="12146070" cy="3829584"/>
          </a:xfrm>
          <a:prstGeom prst="rect">
            <a:avLst/>
          </a:prstGeom>
        </p:spPr>
      </p:pic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F41628C-0CBA-DD34-CDB9-40FE289DC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05" y="5765064"/>
            <a:ext cx="12146070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9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20000" y="2884635"/>
            <a:ext cx="5363820" cy="4384260"/>
            <a:chOff x="0" y="0"/>
            <a:chExt cx="7151760" cy="58456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51751" cy="5845683"/>
            </a:xfrm>
            <a:custGeom>
              <a:avLst/>
              <a:gdLst/>
              <a:ahLst/>
              <a:cxnLst/>
              <a:rect l="l" t="t" r="r" b="b"/>
              <a:pathLst>
                <a:path w="7151751" h="5845683">
                  <a:moveTo>
                    <a:pt x="0" y="0"/>
                  </a:moveTo>
                  <a:lnTo>
                    <a:pt x="7151751" y="0"/>
                  </a:lnTo>
                  <a:lnTo>
                    <a:pt x="7151751" y="5845683"/>
                  </a:lnTo>
                  <a:lnTo>
                    <a:pt x="0" y="5845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075" b="-40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157685" y="4913685"/>
            <a:ext cx="11410200" cy="4710420"/>
            <a:chOff x="0" y="0"/>
            <a:chExt cx="15213600" cy="62805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13585" cy="6280531"/>
            </a:xfrm>
            <a:custGeom>
              <a:avLst/>
              <a:gdLst/>
              <a:ahLst/>
              <a:cxnLst/>
              <a:rect l="l" t="t" r="r" b="b"/>
              <a:pathLst>
                <a:path w="15213585" h="6280531">
                  <a:moveTo>
                    <a:pt x="0" y="0"/>
                  </a:moveTo>
                  <a:lnTo>
                    <a:pt x="15213585" y="0"/>
                  </a:lnTo>
                  <a:lnTo>
                    <a:pt x="15213585" y="6280531"/>
                  </a:lnTo>
                  <a:lnTo>
                    <a:pt x="0" y="6280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89" b="-40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507080" y="3164400"/>
            <a:ext cx="4925340" cy="2234520"/>
            <a:chOff x="0" y="0"/>
            <a:chExt cx="6567120" cy="29793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67170" cy="2979420"/>
            </a:xfrm>
            <a:custGeom>
              <a:avLst/>
              <a:gdLst/>
              <a:ahLst/>
              <a:cxnLst/>
              <a:rect l="l" t="t" r="r" b="b"/>
              <a:pathLst>
                <a:path w="6567170" h="2979420">
                  <a:moveTo>
                    <a:pt x="0" y="0"/>
                  </a:moveTo>
                  <a:lnTo>
                    <a:pt x="6567170" y="0"/>
                  </a:lnTo>
                  <a:lnTo>
                    <a:pt x="6567170" y="2979420"/>
                  </a:lnTo>
                  <a:lnTo>
                    <a:pt x="0" y="2979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078" b="-407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94927" y="1884510"/>
            <a:ext cx="1484928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El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tiempo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invertido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en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estructurar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los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triángulos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de la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malla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tiene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una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relación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directa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con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el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tiempo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7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computacional</a:t>
            </a:r>
            <a:r>
              <a:rPr lang="en-US" sz="27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de IBER.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958" y="498623"/>
            <a:ext cx="12891988" cy="74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WORKFLOW DEL USUARIO FINAL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038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176000" y="695190"/>
            <a:ext cx="5718060" cy="8416980"/>
            <a:chOff x="0" y="0"/>
            <a:chExt cx="7624080" cy="11222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" name="AutoShape 4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724009" y="326964"/>
            <a:ext cx="1687751" cy="842568"/>
            <a:chOff x="0" y="0"/>
            <a:chExt cx="2250334" cy="11234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3156" y="4643266"/>
            <a:ext cx="1109073" cy="985491"/>
            <a:chOff x="0" y="0"/>
            <a:chExt cx="288535" cy="256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535" cy="256384"/>
            </a:xfrm>
            <a:custGeom>
              <a:avLst/>
              <a:gdLst/>
              <a:ahLst/>
              <a:cxnLst/>
              <a:rect l="l" t="t" r="r" b="b"/>
              <a:pathLst>
                <a:path w="288535" h="256384">
                  <a:moveTo>
                    <a:pt x="69805" y="0"/>
                  </a:moveTo>
                  <a:lnTo>
                    <a:pt x="218730" y="0"/>
                  </a:lnTo>
                  <a:cubicBezTo>
                    <a:pt x="237243" y="0"/>
                    <a:pt x="254999" y="7354"/>
                    <a:pt x="268090" y="20446"/>
                  </a:cubicBezTo>
                  <a:cubicBezTo>
                    <a:pt x="281181" y="33537"/>
                    <a:pt x="288535" y="51292"/>
                    <a:pt x="288535" y="69805"/>
                  </a:cubicBezTo>
                  <a:lnTo>
                    <a:pt x="288535" y="186579"/>
                  </a:lnTo>
                  <a:cubicBezTo>
                    <a:pt x="288535" y="205093"/>
                    <a:pt x="281181" y="222848"/>
                    <a:pt x="268090" y="235939"/>
                  </a:cubicBezTo>
                  <a:cubicBezTo>
                    <a:pt x="254999" y="249030"/>
                    <a:pt x="237243" y="256384"/>
                    <a:pt x="218730" y="256384"/>
                  </a:cubicBezTo>
                  <a:lnTo>
                    <a:pt x="69805" y="256384"/>
                  </a:lnTo>
                  <a:cubicBezTo>
                    <a:pt x="51292" y="256384"/>
                    <a:pt x="33537" y="249030"/>
                    <a:pt x="20446" y="235939"/>
                  </a:cubicBezTo>
                  <a:cubicBezTo>
                    <a:pt x="7354" y="222848"/>
                    <a:pt x="0" y="205093"/>
                    <a:pt x="0" y="186579"/>
                  </a:cubicBezTo>
                  <a:lnTo>
                    <a:pt x="0" y="69805"/>
                  </a:lnTo>
                  <a:cubicBezTo>
                    <a:pt x="0" y="51292"/>
                    <a:pt x="7354" y="33537"/>
                    <a:pt x="20446" y="20446"/>
                  </a:cubicBezTo>
                  <a:cubicBezTo>
                    <a:pt x="33537" y="7354"/>
                    <a:pt x="51292" y="0"/>
                    <a:pt x="69805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88535" cy="313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 Bold"/>
                </a:rPr>
                <a:t>2D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1570" y="6929402"/>
            <a:ext cx="1192246" cy="1211507"/>
            <a:chOff x="0" y="0"/>
            <a:chExt cx="310173" cy="3151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0173" cy="315185"/>
            </a:xfrm>
            <a:custGeom>
              <a:avLst/>
              <a:gdLst/>
              <a:ahLst/>
              <a:cxnLst/>
              <a:rect l="l" t="t" r="r" b="b"/>
              <a:pathLst>
                <a:path w="310173" h="315185">
                  <a:moveTo>
                    <a:pt x="64936" y="0"/>
                  </a:moveTo>
                  <a:lnTo>
                    <a:pt x="245238" y="0"/>
                  </a:lnTo>
                  <a:cubicBezTo>
                    <a:pt x="262460" y="0"/>
                    <a:pt x="278976" y="6841"/>
                    <a:pt x="291154" y="19019"/>
                  </a:cubicBezTo>
                  <a:cubicBezTo>
                    <a:pt x="303332" y="31197"/>
                    <a:pt x="310173" y="47714"/>
                    <a:pt x="310173" y="64936"/>
                  </a:cubicBezTo>
                  <a:lnTo>
                    <a:pt x="310173" y="250249"/>
                  </a:lnTo>
                  <a:cubicBezTo>
                    <a:pt x="310173" y="267471"/>
                    <a:pt x="303332" y="283988"/>
                    <a:pt x="291154" y="296165"/>
                  </a:cubicBezTo>
                  <a:cubicBezTo>
                    <a:pt x="278976" y="308343"/>
                    <a:pt x="262460" y="315185"/>
                    <a:pt x="245238" y="315185"/>
                  </a:cubicBezTo>
                  <a:lnTo>
                    <a:pt x="64936" y="315185"/>
                  </a:lnTo>
                  <a:cubicBezTo>
                    <a:pt x="47714" y="315185"/>
                    <a:pt x="31197" y="308343"/>
                    <a:pt x="19019" y="296165"/>
                  </a:cubicBezTo>
                  <a:cubicBezTo>
                    <a:pt x="6841" y="283988"/>
                    <a:pt x="0" y="267471"/>
                    <a:pt x="0" y="250249"/>
                  </a:cubicBezTo>
                  <a:lnTo>
                    <a:pt x="0" y="64936"/>
                  </a:lnTo>
                  <a:cubicBezTo>
                    <a:pt x="0" y="47714"/>
                    <a:pt x="6841" y="31197"/>
                    <a:pt x="19019" y="19019"/>
                  </a:cubicBezTo>
                  <a:cubicBezTo>
                    <a:pt x="31197" y="6841"/>
                    <a:pt x="47714" y="0"/>
                    <a:pt x="64936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10173" cy="362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r>
                <a:rPr lang="en-US" sz="2900" b="1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 Bold"/>
                </a:rPr>
                <a:t>1D/2D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48550" y="2149585"/>
            <a:ext cx="4829892" cy="5894830"/>
            <a:chOff x="0" y="0"/>
            <a:chExt cx="1272070" cy="15525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0785" y="2851182"/>
            <a:ext cx="1193031" cy="1125049"/>
            <a:chOff x="0" y="0"/>
            <a:chExt cx="314134" cy="2962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4134" cy="296234"/>
            </a:xfrm>
            <a:custGeom>
              <a:avLst/>
              <a:gdLst/>
              <a:ahLst/>
              <a:cxnLst/>
              <a:rect l="l" t="t" r="r" b="b"/>
              <a:pathLst>
                <a:path w="314134" h="296234">
                  <a:moveTo>
                    <a:pt x="64893" y="0"/>
                  </a:moveTo>
                  <a:lnTo>
                    <a:pt x="249241" y="0"/>
                  </a:lnTo>
                  <a:cubicBezTo>
                    <a:pt x="285080" y="0"/>
                    <a:pt x="314134" y="29054"/>
                    <a:pt x="314134" y="64893"/>
                  </a:cubicBezTo>
                  <a:lnTo>
                    <a:pt x="314134" y="231341"/>
                  </a:lnTo>
                  <a:cubicBezTo>
                    <a:pt x="314134" y="248552"/>
                    <a:pt x="307297" y="265057"/>
                    <a:pt x="295127" y="277227"/>
                  </a:cubicBezTo>
                  <a:cubicBezTo>
                    <a:pt x="282957" y="289397"/>
                    <a:pt x="266452" y="296234"/>
                    <a:pt x="249241" y="296234"/>
                  </a:cubicBezTo>
                  <a:lnTo>
                    <a:pt x="64893" y="296234"/>
                  </a:lnTo>
                  <a:cubicBezTo>
                    <a:pt x="29054" y="296234"/>
                    <a:pt x="0" y="267180"/>
                    <a:pt x="0" y="231341"/>
                  </a:cubicBezTo>
                  <a:lnTo>
                    <a:pt x="0" y="64893"/>
                  </a:lnTo>
                  <a:cubicBezTo>
                    <a:pt x="0" y="47682"/>
                    <a:pt x="6837" y="31176"/>
                    <a:pt x="19007" y="19007"/>
                  </a:cubicBezTo>
                  <a:cubicBezTo>
                    <a:pt x="31176" y="6837"/>
                    <a:pt x="47682" y="0"/>
                    <a:pt x="64893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14134" cy="353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 Bold"/>
                </a:rPr>
                <a:t>1D</a:t>
              </a:r>
            </a:p>
          </p:txBody>
        </p:sp>
      </p:grp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0531" b="10531"/>
          <a:stretch>
            <a:fillRect/>
          </a:stretch>
        </p:blipFill>
        <p:spPr>
          <a:xfrm>
            <a:off x="11000944" y="2651564"/>
            <a:ext cx="6114535" cy="485092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11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5960" y="498623"/>
            <a:ext cx="9622425" cy="74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RESULTADOS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59584" y="2594414"/>
            <a:ext cx="6537719" cy="10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Caudales</a:t>
            </a:r>
            <a:r>
              <a:rPr lang="en-US" sz="3000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, </a:t>
            </a:r>
            <a:r>
              <a:rPr lang="en-US" sz="3000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volúmenes</a:t>
            </a:r>
            <a:r>
              <a:rPr lang="en-US" sz="3000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, </a:t>
            </a:r>
            <a:r>
              <a:rPr lang="en-US" sz="3000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velocidades</a:t>
            </a:r>
            <a:r>
              <a:rPr lang="en-US" sz="3000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,… </a:t>
            </a:r>
            <a:r>
              <a:rPr lang="en-US" sz="3000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en</a:t>
            </a:r>
            <a:r>
              <a:rPr lang="en-US" sz="3000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000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los</a:t>
            </a:r>
            <a:r>
              <a:rPr lang="en-US" sz="3000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000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elementos</a:t>
            </a:r>
            <a:r>
              <a:rPr lang="en-US" sz="3000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de la red </a:t>
            </a:r>
            <a:r>
              <a:rPr lang="en-US" sz="3000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inventariados</a:t>
            </a:r>
            <a:r>
              <a:rPr lang="en-US" sz="3000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59584" y="4609582"/>
            <a:ext cx="6537719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Profundidades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y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caudales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en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superficie</a:t>
            </a:r>
            <a:endParaRPr lang="en-US" sz="2999" dirty="0">
              <a:solidFill>
                <a:srgbClr val="0E2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459584" y="6644831"/>
            <a:ext cx="6537719" cy="156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Visor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simultáneo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de ambos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resultados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en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cada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paso de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tiempo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,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controlable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desde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2999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el</a:t>
            </a:r>
            <a:r>
              <a:rPr lang="en-US" sz="2999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gestor de timeseries</a:t>
            </a:r>
          </a:p>
        </p:txBody>
      </p:sp>
      <p:pic>
        <p:nvPicPr>
          <p:cNvPr id="30" name="Picture 29" descr="A graph of a staircase&#10;&#10;AI-generated content may be incorrect.">
            <a:extLst>
              <a:ext uri="{FF2B5EF4-FFF2-40B4-BE49-F238E27FC236}">
                <a16:creationId xmlns:a16="http://schemas.microsoft.com/office/drawing/2014/main" id="{197B0933-D8A3-1904-6E45-90B941DF98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591" y="6588557"/>
            <a:ext cx="4655778" cy="2590285"/>
          </a:xfrm>
          <a:prstGeom prst="rect">
            <a:avLst/>
          </a:prstGeom>
        </p:spPr>
      </p:pic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176000" y="695190"/>
            <a:ext cx="5718060" cy="8416980"/>
            <a:chOff x="0" y="0"/>
            <a:chExt cx="7624080" cy="112226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" name="AutoShape 4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724009" y="326964"/>
            <a:ext cx="1687751" cy="842568"/>
            <a:chOff x="0" y="0"/>
            <a:chExt cx="2250334" cy="11234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48550" y="2149585"/>
            <a:ext cx="4829892" cy="5894830"/>
            <a:chOff x="0" y="0"/>
            <a:chExt cx="1272070" cy="15525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11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5960" y="498623"/>
            <a:ext cx="9622425" cy="74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RESULTADOS</a:t>
            </a:r>
          </a:p>
        </p:txBody>
      </p:sp>
      <p:pic>
        <p:nvPicPr>
          <p:cNvPr id="30" name="Picture 29" descr="A graph of a staircase&#10;&#10;AI-generated content may be incorrect.">
            <a:extLst>
              <a:ext uri="{FF2B5EF4-FFF2-40B4-BE49-F238E27FC236}">
                <a16:creationId xmlns:a16="http://schemas.microsoft.com/office/drawing/2014/main" id="{197B0933-D8A3-1904-6E45-90B941DF9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591" y="6588557"/>
            <a:ext cx="4655778" cy="2590285"/>
          </a:xfrm>
          <a:prstGeom prst="rect">
            <a:avLst/>
          </a:prstGeom>
        </p:spPr>
      </p:pic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176000" y="695190"/>
            <a:ext cx="5718060" cy="8416980"/>
            <a:chOff x="0" y="0"/>
            <a:chExt cx="7624080" cy="112226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" r="-8"/>
              </a:stretch>
            </a:blipFill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8" name="Imagen 2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F5BF6063-DE2C-307A-798C-F2A7138E9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8" y="2789679"/>
            <a:ext cx="6915092" cy="6013620"/>
          </a:xfrm>
          <a:prstGeom prst="rect">
            <a:avLst/>
          </a:prstGeom>
        </p:spPr>
      </p:pic>
      <p:pic>
        <p:nvPicPr>
          <p:cNvPr id="31" name="Imagen 30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D2973BAA-5ED6-EFC4-B30F-709A5186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96" y="326964"/>
            <a:ext cx="2994920" cy="435901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4002F3FF-7E33-78CE-EFF3-4FA994569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14" y="4416669"/>
            <a:ext cx="3055885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2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45528" y="3789542"/>
            <a:ext cx="4917769" cy="665701"/>
            <a:chOff x="0" y="0"/>
            <a:chExt cx="1295215" cy="175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95215" cy="21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42215" y="7041418"/>
            <a:ext cx="4917769" cy="1001668"/>
            <a:chOff x="0" y="0"/>
            <a:chExt cx="1295215" cy="263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5215" cy="263814"/>
            </a:xfrm>
            <a:custGeom>
              <a:avLst/>
              <a:gdLst/>
              <a:ahLst/>
              <a:cxnLst/>
              <a:rect l="l" t="t" r="r" b="b"/>
              <a:pathLst>
                <a:path w="1295215" h="263814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183526"/>
                  </a:lnTo>
                  <a:cubicBezTo>
                    <a:pt x="1295215" y="204820"/>
                    <a:pt x="1286756" y="225241"/>
                    <a:pt x="1271699" y="240298"/>
                  </a:cubicBezTo>
                  <a:cubicBezTo>
                    <a:pt x="1256642" y="255355"/>
                    <a:pt x="1236221" y="263814"/>
                    <a:pt x="1214927" y="263814"/>
                  </a:cubicBezTo>
                  <a:lnTo>
                    <a:pt x="80288" y="263814"/>
                  </a:lnTo>
                  <a:cubicBezTo>
                    <a:pt x="58994" y="263814"/>
                    <a:pt x="38573" y="255355"/>
                    <a:pt x="23516" y="240298"/>
                  </a:cubicBezTo>
                  <a:cubicBezTo>
                    <a:pt x="8459" y="225241"/>
                    <a:pt x="0" y="204820"/>
                    <a:pt x="0" y="183526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95215" cy="301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55759" y="2677001"/>
            <a:ext cx="4917769" cy="665701"/>
            <a:chOff x="0" y="0"/>
            <a:chExt cx="1295215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95215" cy="21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70888" y="2677001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770888" y="3789542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5903359" y="7266464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-1932022" y="3590002"/>
            <a:ext cx="5650143" cy="3676462"/>
            <a:chOff x="0" y="0"/>
            <a:chExt cx="1488104" cy="9682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88104" cy="968286"/>
            </a:xfrm>
            <a:custGeom>
              <a:avLst/>
              <a:gdLst/>
              <a:ahLst/>
              <a:cxnLst/>
              <a:rect l="l" t="t" r="r" b="b"/>
              <a:pathLst>
                <a:path w="1488104" h="968286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488104" cy="1034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56276" y="3590002"/>
            <a:ext cx="3676462" cy="367646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1265" r="-41265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88110" y="1996519"/>
            <a:ext cx="5247453" cy="6438885"/>
            <a:chOff x="0" y="0"/>
            <a:chExt cx="918066" cy="11265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8066" cy="1126513"/>
            </a:xfrm>
            <a:custGeom>
              <a:avLst/>
              <a:gdLst/>
              <a:ahLst/>
              <a:cxnLst/>
              <a:rect l="l" t="t" r="r" b="b"/>
              <a:pathLst>
                <a:path w="918066" h="1126513">
                  <a:moveTo>
                    <a:pt x="0" y="0"/>
                  </a:moveTo>
                  <a:lnTo>
                    <a:pt x="918066" y="0"/>
                  </a:lnTo>
                  <a:lnTo>
                    <a:pt x="918066" y="1126513"/>
                  </a:lnTo>
                  <a:lnTo>
                    <a:pt x="0" y="1126513"/>
                  </a:lnTo>
                  <a:close/>
                </a:path>
              </a:pathLst>
            </a:custGeom>
            <a:blipFill>
              <a:blip r:embed="rId5"/>
              <a:stretch>
                <a:fillRect l="-19917" t="-1881" r="-45916" b="-33265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31936" y="3907495"/>
            <a:ext cx="4590969" cy="3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Estudios</a:t>
            </a:r>
            <a:r>
              <a:rPr lang="en-US" sz="23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 de </a:t>
            </a:r>
            <a:r>
              <a:rPr lang="en-US" sz="23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inundabilidad</a:t>
            </a:r>
            <a:endParaRPr lang="en-US" sz="23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Ultra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928623" y="7159371"/>
            <a:ext cx="4590969" cy="78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Sistemas de aviso </a:t>
            </a:r>
            <a:r>
              <a:rPr lang="en-US" sz="23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preventivo</a:t>
            </a:r>
            <a:r>
              <a:rPr lang="en-US" sz="23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 y </a:t>
            </a:r>
            <a:r>
              <a:rPr lang="en-US" sz="23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predicción</a:t>
            </a:r>
            <a:r>
              <a:rPr lang="en-US" sz="23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 de </a:t>
            </a:r>
            <a:r>
              <a:rPr lang="en-US" sz="23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inundaciones</a:t>
            </a:r>
            <a:endParaRPr lang="en-US" sz="23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Ultra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31936" y="2791412"/>
            <a:ext cx="4260685" cy="3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Mapas de </a:t>
            </a:r>
            <a:r>
              <a:rPr lang="en-US" sz="23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inundación</a:t>
            </a:r>
            <a:endParaRPr lang="en-US" sz="23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Ultra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791497" y="6235368"/>
            <a:ext cx="4980121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23"/>
              </a:lnSpc>
              <a:spcBef>
                <a:spcPct val="0"/>
              </a:spcBef>
            </a:pPr>
            <a:r>
              <a:rPr lang="en-US" sz="3168" b="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Heavy"/>
              </a:rPr>
              <a:t>Visión a largo </a:t>
            </a:r>
            <a:r>
              <a:rPr lang="en-US" sz="3168" b="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Heavy"/>
              </a:rPr>
              <a:t>plazo</a:t>
            </a:r>
            <a:endParaRPr lang="en-US" sz="3168" b="1" dirty="0">
              <a:solidFill>
                <a:srgbClr val="0E2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Heav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15960" y="498623"/>
            <a:ext cx="9622425" cy="74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APLICACIONES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6691545" y="4902917"/>
            <a:ext cx="4917769" cy="665701"/>
            <a:chOff x="0" y="0"/>
            <a:chExt cx="1295215" cy="1753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295215" cy="21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5816904" y="4902917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1" y="0"/>
                </a:lnTo>
                <a:lnTo>
                  <a:pt x="665701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877953" y="5020870"/>
            <a:ext cx="4590969" cy="3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Análisis</a:t>
            </a:r>
            <a:r>
              <a:rPr lang="en-US" sz="23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 del </a:t>
            </a:r>
            <a:r>
              <a:rPr lang="en-US" sz="23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deshielo</a:t>
            </a:r>
            <a:r>
              <a:rPr lang="en-US" sz="23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 de </a:t>
            </a:r>
            <a:r>
              <a:rPr lang="en-US" sz="23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Ultra-Bold"/>
              </a:rPr>
              <a:t>glaciares</a:t>
            </a:r>
            <a:endParaRPr lang="en-US" sz="23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Ultra-Bold"/>
            </a:endParaRP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12</a:t>
            </a: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5724009" y="326964"/>
            <a:ext cx="1687751" cy="842568"/>
            <a:chOff x="0" y="0"/>
            <a:chExt cx="2250334" cy="112342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3176000" y="695190"/>
            <a:ext cx="5718060" cy="8416980"/>
            <a:chOff x="0" y="0"/>
            <a:chExt cx="7624080" cy="112226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15959" y="498623"/>
            <a:ext cx="7669800" cy="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>
                <a:solidFill>
                  <a:srgbClr val="0060A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id="7" name="AutoShape 7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105868" y="1917687"/>
            <a:ext cx="969409" cy="96940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4509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5868" y="3098633"/>
            <a:ext cx="969409" cy="96940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4509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5868" y="4279579"/>
            <a:ext cx="969409" cy="96940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4509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5868" y="5460525"/>
            <a:ext cx="969409" cy="96940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4509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5868" y="6641471"/>
            <a:ext cx="969409" cy="96940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4509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05868" y="7822416"/>
            <a:ext cx="969409" cy="96940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4509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06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294579" y="2176966"/>
            <a:ext cx="735182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INTRODUCCIÓN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294579" y="3357912"/>
            <a:ext cx="735182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INTERFAZ DE USUARIO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94579" y="4538858"/>
            <a:ext cx="735182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ARQUITECTURA DE IBERGIS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94579" y="5719804"/>
            <a:ext cx="735182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WORKFLOW DEL USUARIO FINAL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94579" y="6900750"/>
            <a:ext cx="735182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RESULTADOS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94579" y="8081696"/>
            <a:ext cx="735182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APLICACIONES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176000" y="695190"/>
            <a:ext cx="5718060" cy="8416980"/>
            <a:chOff x="0" y="0"/>
            <a:chExt cx="7624080" cy="112226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Grp="1" noUngrp="1" noRot="1" noChangeAspect="1" noMove="1" noResize="1"/>
          </p:cNvGrpSpPr>
          <p:nvPr/>
        </p:nvGrpSpPr>
        <p:grpSpPr>
          <a:xfrm>
            <a:off x="-74432" y="-110396"/>
            <a:ext cx="18436864" cy="10444299"/>
            <a:chOff x="7329087" y="3640010"/>
            <a:chExt cx="5891903" cy="3337704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29087" y="3640010"/>
              <a:ext cx="5891903" cy="3337704"/>
            </a:xfrm>
            <a:custGeom>
              <a:avLst/>
              <a:gdLst/>
              <a:ahLst/>
              <a:cxnLst/>
              <a:rect l="l" t="t" r="r" b="b"/>
              <a:pathLst>
                <a:path w="24380698" h="8045323">
                  <a:moveTo>
                    <a:pt x="0" y="0"/>
                  </a:moveTo>
                  <a:lnTo>
                    <a:pt x="24380698" y="0"/>
                  </a:lnTo>
                  <a:lnTo>
                    <a:pt x="24380698" y="8045323"/>
                  </a:lnTo>
                  <a:lnTo>
                    <a:pt x="0" y="8045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317" t="-57700" r="-1057" b="-107504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96620" y="6198334"/>
            <a:ext cx="8294760" cy="138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 spc="12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www.bgeo.es/en</a:t>
            </a:r>
          </a:p>
          <a:p>
            <a:pPr algn="ctr">
              <a:lnSpc>
                <a:spcPts val="3240"/>
              </a:lnSpc>
            </a:pPr>
            <a:r>
              <a:rPr lang="en-US" sz="1800" spc="12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T. +34 938 600 293</a:t>
            </a:r>
          </a:p>
          <a:p>
            <a:pPr algn="ctr">
              <a:lnSpc>
                <a:spcPts val="3240"/>
              </a:lnSpc>
            </a:pPr>
            <a:r>
              <a:rPr lang="en-US" sz="1800" spc="12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info@bgeo.es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28060" y="8004580"/>
            <a:ext cx="1631880" cy="248940"/>
            <a:chOff x="0" y="0"/>
            <a:chExt cx="2175840" cy="3319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5891" cy="331978"/>
            </a:xfrm>
            <a:custGeom>
              <a:avLst/>
              <a:gdLst/>
              <a:ahLst/>
              <a:cxnLst/>
              <a:rect l="l" t="t" r="r" b="b"/>
              <a:pathLst>
                <a:path w="2175891" h="331978">
                  <a:moveTo>
                    <a:pt x="0" y="0"/>
                  </a:moveTo>
                  <a:lnTo>
                    <a:pt x="2175891" y="0"/>
                  </a:lnTo>
                  <a:lnTo>
                    <a:pt x="2175891" y="331978"/>
                  </a:lnTo>
                  <a:lnTo>
                    <a:pt x="0" y="331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25" r="2" b="-4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upo 1">
            <a:extLst>
              <a:ext uri="{FF2B5EF4-FFF2-40B4-BE49-F238E27FC236}">
                <a16:creationId xmlns:a16="http://schemas.microsoft.com/office/drawing/2014/main" id="{27F14FD0-0089-83D3-B36A-E1153146A716}"/>
              </a:ext>
            </a:extLst>
          </p:cNvPr>
          <p:cNvGrpSpPr/>
          <p:nvPr/>
        </p:nvGrpSpPr>
        <p:grpSpPr>
          <a:xfrm>
            <a:off x="7284446" y="4687991"/>
            <a:ext cx="3719108" cy="743903"/>
            <a:chOff x="4086678" y="3751849"/>
            <a:chExt cx="3719108" cy="743903"/>
          </a:xfrm>
        </p:grpSpPr>
        <p:pic>
          <p:nvPicPr>
            <p:cNvPr id="23" name="Gráfico 2">
              <a:extLst>
                <a:ext uri="{FF2B5EF4-FFF2-40B4-BE49-F238E27FC236}">
                  <a16:creationId xmlns:a16="http://schemas.microsoft.com/office/drawing/2014/main" id="{1AB3EF91-C1CD-0111-02F4-FE2DA90DE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86678" y="3940444"/>
              <a:ext cx="419100" cy="419100"/>
            </a:xfrm>
            <a:prstGeom prst="rect">
              <a:avLst/>
            </a:prstGeom>
          </p:spPr>
        </p:pic>
        <p:pic>
          <p:nvPicPr>
            <p:cNvPr id="24" name="Gráfico 13">
              <a:extLst>
                <a:ext uri="{FF2B5EF4-FFF2-40B4-BE49-F238E27FC236}">
                  <a16:creationId xmlns:a16="http://schemas.microsoft.com/office/drawing/2014/main" id="{5160B096-BDD4-3B6D-9CE1-88DF7207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4608" y="3751849"/>
              <a:ext cx="450533" cy="607695"/>
            </a:xfrm>
            <a:prstGeom prst="rect">
              <a:avLst/>
            </a:prstGeom>
          </p:spPr>
        </p:pic>
        <p:pic>
          <p:nvPicPr>
            <p:cNvPr id="25" name="Gráfico 16">
              <a:extLst>
                <a:ext uri="{FF2B5EF4-FFF2-40B4-BE49-F238E27FC236}">
                  <a16:creationId xmlns:a16="http://schemas.microsoft.com/office/drawing/2014/main" id="{A76CB24B-1DE2-CD9D-01FE-7AA487F3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73971" y="3940444"/>
              <a:ext cx="461010" cy="555308"/>
            </a:xfrm>
            <a:prstGeom prst="rect">
              <a:avLst/>
            </a:prstGeom>
          </p:spPr>
        </p:pic>
        <p:pic>
          <p:nvPicPr>
            <p:cNvPr id="26" name="Gráfico 19">
              <a:extLst>
                <a:ext uri="{FF2B5EF4-FFF2-40B4-BE49-F238E27FC236}">
                  <a16:creationId xmlns:a16="http://schemas.microsoft.com/office/drawing/2014/main" id="{F3E0B524-1F5E-0B9C-8967-9AEB3B41D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43811" y="3907106"/>
              <a:ext cx="561975" cy="485775"/>
            </a:xfrm>
            <a:prstGeom prst="rect">
              <a:avLst/>
            </a:prstGeom>
          </p:spPr>
        </p:pic>
      </p:grpSp>
      <p:pic>
        <p:nvPicPr>
          <p:cNvPr id="28" name="Gráfico 11">
            <a:extLst>
              <a:ext uri="{FF2B5EF4-FFF2-40B4-BE49-F238E27FC236}">
                <a16:creationId xmlns:a16="http://schemas.microsoft.com/office/drawing/2014/main" id="{AFF2A8B7-65D5-2A74-8B65-88C5A236E97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98197" y="2281037"/>
            <a:ext cx="3491605" cy="1692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65760" y="3986158"/>
            <a:ext cx="6750000" cy="4050000"/>
            <a:chOff x="0" y="0"/>
            <a:chExt cx="9000000" cy="540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9982" cy="5400040"/>
            </a:xfrm>
            <a:custGeom>
              <a:avLst/>
              <a:gdLst/>
              <a:ahLst/>
              <a:cxnLst/>
              <a:rect l="l" t="t" r="r" b="b"/>
              <a:pathLst>
                <a:path w="8999982" h="5400040">
                  <a:moveTo>
                    <a:pt x="0" y="0"/>
                  </a:moveTo>
                  <a:lnTo>
                    <a:pt x="8999982" y="0"/>
                  </a:lnTo>
                  <a:lnTo>
                    <a:pt x="8999982" y="5400040"/>
                  </a:lnTo>
                  <a:lnTo>
                    <a:pt x="0" y="5400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28960" y="1925618"/>
            <a:ext cx="1241928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Redes de </a:t>
            </a:r>
            <a:r>
              <a:rPr lang="en-US" sz="3600" spc="-1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alcantarillado</a:t>
            </a:r>
            <a:r>
              <a:rPr lang="en-US" sz="36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600" spc="-1" dirty="0" err="1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cuando</a:t>
            </a:r>
            <a:r>
              <a:rPr lang="en-US" sz="3600" spc="-1" dirty="0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no </a:t>
            </a:r>
            <a:r>
              <a:rPr lang="en-US" sz="3600" spc="-1" dirty="0" err="1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llueve</a:t>
            </a:r>
            <a:r>
              <a:rPr lang="en-US" sz="3600" spc="-1" dirty="0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.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806370" y="3085184"/>
            <a:ext cx="7383930" cy="3758370"/>
            <a:chOff x="0" y="0"/>
            <a:chExt cx="9845240" cy="50111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45294" cy="5011166"/>
            </a:xfrm>
            <a:custGeom>
              <a:avLst/>
              <a:gdLst/>
              <a:ahLst/>
              <a:cxnLst/>
              <a:rect l="l" t="t" r="r" b="b"/>
              <a:pathLst>
                <a:path w="9845294" h="5011166">
                  <a:moveTo>
                    <a:pt x="0" y="0"/>
                  </a:moveTo>
                  <a:lnTo>
                    <a:pt x="9845294" y="0"/>
                  </a:lnTo>
                  <a:lnTo>
                    <a:pt x="9845294" y="5011166"/>
                  </a:lnTo>
                  <a:lnTo>
                    <a:pt x="0" y="5011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99" r="-898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15959" y="498623"/>
            <a:ext cx="7669800" cy="74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CONTEXTO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2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176000" y="695190"/>
            <a:ext cx="5718060" cy="8416980"/>
            <a:chOff x="0" y="0"/>
            <a:chExt cx="7624080" cy="11222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28960" y="1938220"/>
            <a:ext cx="1241928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Redes de </a:t>
            </a:r>
            <a:r>
              <a:rPr lang="en-US" sz="3600" spc="-1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alcantarillado</a:t>
            </a:r>
            <a:r>
              <a:rPr lang="en-US" sz="36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600" spc="-1" dirty="0" err="1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cuando</a:t>
            </a:r>
            <a:r>
              <a:rPr lang="en-US" sz="3600" spc="-1" dirty="0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600" spc="-1" dirty="0" err="1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llueve</a:t>
            </a:r>
            <a:r>
              <a:rPr lang="en-US" sz="3600" spc="-1" dirty="0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06370" y="3085184"/>
            <a:ext cx="7383930" cy="3758370"/>
            <a:chOff x="0" y="0"/>
            <a:chExt cx="9845240" cy="50111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45294" cy="5011166"/>
            </a:xfrm>
            <a:custGeom>
              <a:avLst/>
              <a:gdLst/>
              <a:ahLst/>
              <a:cxnLst/>
              <a:rect l="l" t="t" r="r" b="b"/>
              <a:pathLst>
                <a:path w="9845294" h="5011166">
                  <a:moveTo>
                    <a:pt x="0" y="0"/>
                  </a:moveTo>
                  <a:lnTo>
                    <a:pt x="9845294" y="0"/>
                  </a:lnTo>
                  <a:lnTo>
                    <a:pt x="9845294" y="5011166"/>
                  </a:lnTo>
                  <a:lnTo>
                    <a:pt x="0" y="5011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99" r="-8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972831" y="4673925"/>
            <a:ext cx="2529668" cy="1717791"/>
            <a:chOff x="0" y="0"/>
            <a:chExt cx="2850862" cy="1935900"/>
          </a:xfrm>
        </p:grpSpPr>
        <p:sp>
          <p:nvSpPr>
            <p:cNvPr id="8" name="Freeform 8"/>
            <p:cNvSpPr/>
            <p:nvPr/>
          </p:nvSpPr>
          <p:spPr>
            <a:xfrm>
              <a:off x="16891" y="6477"/>
              <a:ext cx="2817114" cy="1923034"/>
            </a:xfrm>
            <a:custGeom>
              <a:avLst/>
              <a:gdLst/>
              <a:ahLst/>
              <a:cxnLst/>
              <a:rect l="l" t="t" r="r" b="b"/>
              <a:pathLst>
                <a:path w="2817114" h="1923034">
                  <a:moveTo>
                    <a:pt x="2817114" y="63246"/>
                  </a:moveTo>
                  <a:lnTo>
                    <a:pt x="42418" y="1923034"/>
                  </a:lnTo>
                  <a:lnTo>
                    <a:pt x="0" y="1859788"/>
                  </a:lnTo>
                  <a:lnTo>
                    <a:pt x="27746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340487" y="2858500"/>
            <a:ext cx="3100653" cy="2001093"/>
            <a:chOff x="0" y="0"/>
            <a:chExt cx="4134204" cy="26681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34231" cy="2668143"/>
            </a:xfrm>
            <a:custGeom>
              <a:avLst/>
              <a:gdLst/>
              <a:ahLst/>
              <a:cxnLst/>
              <a:rect l="l" t="t" r="r" b="b"/>
              <a:pathLst>
                <a:path w="4134231" h="2668143">
                  <a:moveTo>
                    <a:pt x="0" y="0"/>
                  </a:moveTo>
                  <a:lnTo>
                    <a:pt x="4134231" y="0"/>
                  </a:lnTo>
                  <a:lnTo>
                    <a:pt x="4134231" y="2668143"/>
                  </a:lnTo>
                  <a:lnTo>
                    <a:pt x="0" y="2668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55" r="-82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94126" y="5251108"/>
            <a:ext cx="4708230" cy="3184890"/>
            <a:chOff x="0" y="0"/>
            <a:chExt cx="6277640" cy="42465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7610" cy="4246499"/>
            </a:xfrm>
            <a:custGeom>
              <a:avLst/>
              <a:gdLst/>
              <a:ahLst/>
              <a:cxnLst/>
              <a:rect l="l" t="t" r="r" b="b"/>
              <a:pathLst>
                <a:path w="6277610" h="4246499">
                  <a:moveTo>
                    <a:pt x="0" y="0"/>
                  </a:moveTo>
                  <a:lnTo>
                    <a:pt x="6277610" y="0"/>
                  </a:lnTo>
                  <a:lnTo>
                    <a:pt x="6277610" y="4246499"/>
                  </a:lnTo>
                  <a:lnTo>
                    <a:pt x="0" y="4246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09" r="-7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176000" y="695190"/>
            <a:ext cx="5718060" cy="8416980"/>
            <a:chOff x="0" y="0"/>
            <a:chExt cx="7624080" cy="112226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15960" y="498623"/>
            <a:ext cx="7669800" cy="76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CONTEXTO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594163" y="6050911"/>
            <a:ext cx="671082" cy="681609"/>
            <a:chOff x="0" y="0"/>
            <a:chExt cx="894776" cy="908812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818515" cy="832612"/>
            </a:xfrm>
            <a:custGeom>
              <a:avLst/>
              <a:gdLst/>
              <a:ahLst/>
              <a:cxnLst/>
              <a:rect l="l" t="t" r="r" b="b"/>
              <a:pathLst>
                <a:path w="818515" h="832612">
                  <a:moveTo>
                    <a:pt x="0" y="416306"/>
                  </a:moveTo>
                  <a:cubicBezTo>
                    <a:pt x="0" y="186436"/>
                    <a:pt x="183261" y="0"/>
                    <a:pt x="409321" y="0"/>
                  </a:cubicBezTo>
                  <a:cubicBezTo>
                    <a:pt x="635381" y="0"/>
                    <a:pt x="818515" y="186436"/>
                    <a:pt x="818515" y="416306"/>
                  </a:cubicBezTo>
                  <a:cubicBezTo>
                    <a:pt x="818515" y="646176"/>
                    <a:pt x="635381" y="832612"/>
                    <a:pt x="409321" y="832612"/>
                  </a:cubicBezTo>
                  <a:cubicBezTo>
                    <a:pt x="183261" y="832612"/>
                    <a:pt x="0" y="646176"/>
                    <a:pt x="0" y="416306"/>
                  </a:cubicBezTo>
                  <a:close/>
                </a:path>
              </a:pathLst>
            </a:custGeom>
            <a:solidFill>
              <a:srgbClr val="729F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94842" cy="908812"/>
            </a:xfrm>
            <a:custGeom>
              <a:avLst/>
              <a:gdLst/>
              <a:ahLst/>
              <a:cxnLst/>
              <a:rect l="l" t="t" r="r" b="b"/>
              <a:pathLst>
                <a:path w="894842" h="908812">
                  <a:moveTo>
                    <a:pt x="0" y="454406"/>
                  </a:moveTo>
                  <a:cubicBezTo>
                    <a:pt x="0" y="204089"/>
                    <a:pt x="199644" y="0"/>
                    <a:pt x="447421" y="0"/>
                  </a:cubicBezTo>
                  <a:lnTo>
                    <a:pt x="447421" y="38100"/>
                  </a:lnTo>
                  <a:lnTo>
                    <a:pt x="447421" y="0"/>
                  </a:lnTo>
                  <a:cubicBezTo>
                    <a:pt x="695071" y="0"/>
                    <a:pt x="894842" y="204089"/>
                    <a:pt x="894842" y="454406"/>
                  </a:cubicBezTo>
                  <a:cubicBezTo>
                    <a:pt x="894842" y="704723"/>
                    <a:pt x="695071" y="908812"/>
                    <a:pt x="447421" y="908812"/>
                  </a:cubicBezTo>
                  <a:lnTo>
                    <a:pt x="447421" y="870712"/>
                  </a:lnTo>
                  <a:lnTo>
                    <a:pt x="447421" y="908812"/>
                  </a:lnTo>
                  <a:cubicBezTo>
                    <a:pt x="199644" y="908812"/>
                    <a:pt x="0" y="704723"/>
                    <a:pt x="0" y="454406"/>
                  </a:cubicBezTo>
                  <a:lnTo>
                    <a:pt x="38100" y="454406"/>
                  </a:lnTo>
                  <a:lnTo>
                    <a:pt x="70866" y="473837"/>
                  </a:lnTo>
                  <a:cubicBezTo>
                    <a:pt x="62103" y="488569"/>
                    <a:pt x="44577" y="495681"/>
                    <a:pt x="28067" y="491109"/>
                  </a:cubicBezTo>
                  <a:cubicBezTo>
                    <a:pt x="11557" y="486537"/>
                    <a:pt x="0" y="471551"/>
                    <a:pt x="0" y="454406"/>
                  </a:cubicBezTo>
                  <a:moveTo>
                    <a:pt x="76200" y="454406"/>
                  </a:moveTo>
                  <a:lnTo>
                    <a:pt x="38100" y="454406"/>
                  </a:lnTo>
                  <a:lnTo>
                    <a:pt x="5334" y="434975"/>
                  </a:lnTo>
                  <a:cubicBezTo>
                    <a:pt x="14097" y="420243"/>
                    <a:pt x="31623" y="413131"/>
                    <a:pt x="48133" y="417703"/>
                  </a:cubicBezTo>
                  <a:cubicBezTo>
                    <a:pt x="64643" y="422275"/>
                    <a:pt x="76200" y="437261"/>
                    <a:pt x="76200" y="454406"/>
                  </a:cubicBezTo>
                  <a:cubicBezTo>
                    <a:pt x="76200" y="663956"/>
                    <a:pt x="242951" y="832612"/>
                    <a:pt x="447421" y="832612"/>
                  </a:cubicBezTo>
                  <a:cubicBezTo>
                    <a:pt x="651891" y="832612"/>
                    <a:pt x="818515" y="663956"/>
                    <a:pt x="818515" y="454406"/>
                  </a:cubicBezTo>
                  <a:lnTo>
                    <a:pt x="856615" y="454406"/>
                  </a:lnTo>
                  <a:lnTo>
                    <a:pt x="818515" y="454406"/>
                  </a:lnTo>
                  <a:cubicBezTo>
                    <a:pt x="818515" y="244856"/>
                    <a:pt x="651764" y="76200"/>
                    <a:pt x="447421" y="76200"/>
                  </a:cubicBezTo>
                  <a:lnTo>
                    <a:pt x="447421" y="38100"/>
                  </a:lnTo>
                  <a:lnTo>
                    <a:pt x="447421" y="76200"/>
                  </a:lnTo>
                  <a:cubicBezTo>
                    <a:pt x="242951" y="76200"/>
                    <a:pt x="76200" y="244856"/>
                    <a:pt x="76200" y="454406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28960" y="1925618"/>
            <a:ext cx="14631921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Redes de </a:t>
            </a:r>
            <a:r>
              <a:rPr lang="en-US" sz="3600" spc="-1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alcantarillado</a:t>
            </a:r>
            <a:r>
              <a:rPr lang="en-US" sz="36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600" spc="-1" dirty="0" err="1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en</a:t>
            </a:r>
            <a:r>
              <a:rPr lang="en-US" sz="3600" spc="-1" dirty="0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600" spc="-1" dirty="0" err="1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lluvias</a:t>
            </a:r>
            <a:r>
              <a:rPr lang="en-US" sz="3600" spc="-1" dirty="0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600" spc="-1" dirty="0" err="1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torrenciales</a:t>
            </a:r>
            <a:r>
              <a:rPr lang="en-US" sz="3600" spc="-1" dirty="0">
                <a:solidFill>
                  <a:srgbClr val="3465A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(T500).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74550" y="5695899"/>
            <a:ext cx="6228711" cy="3015280"/>
            <a:chOff x="0" y="0"/>
            <a:chExt cx="8304948" cy="4020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04911" cy="4020312"/>
            </a:xfrm>
            <a:custGeom>
              <a:avLst/>
              <a:gdLst/>
              <a:ahLst/>
              <a:cxnLst/>
              <a:rect l="l" t="t" r="r" b="b"/>
              <a:pathLst>
                <a:path w="8304911" h="4020312">
                  <a:moveTo>
                    <a:pt x="0" y="0"/>
                  </a:moveTo>
                  <a:lnTo>
                    <a:pt x="8304911" y="0"/>
                  </a:lnTo>
                  <a:lnTo>
                    <a:pt x="8304911" y="4020312"/>
                  </a:lnTo>
                  <a:lnTo>
                    <a:pt x="0" y="4020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098" b="-80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25404" y="2716473"/>
            <a:ext cx="4630176" cy="2663067"/>
            <a:chOff x="0" y="0"/>
            <a:chExt cx="6173568" cy="35507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73597" cy="3550793"/>
            </a:xfrm>
            <a:custGeom>
              <a:avLst/>
              <a:gdLst/>
              <a:ahLst/>
              <a:cxnLst/>
              <a:rect l="l" t="t" r="r" b="b"/>
              <a:pathLst>
                <a:path w="6173597" h="3550793">
                  <a:moveTo>
                    <a:pt x="0" y="0"/>
                  </a:moveTo>
                  <a:lnTo>
                    <a:pt x="6173597" y="0"/>
                  </a:lnTo>
                  <a:lnTo>
                    <a:pt x="6173597" y="3550793"/>
                  </a:lnTo>
                  <a:lnTo>
                    <a:pt x="0" y="3550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973" b="-79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993690" y="2773190"/>
            <a:ext cx="5222025" cy="2663067"/>
            <a:chOff x="0" y="0"/>
            <a:chExt cx="6962700" cy="3550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62648" cy="3550793"/>
            </a:xfrm>
            <a:custGeom>
              <a:avLst/>
              <a:gdLst/>
              <a:ahLst/>
              <a:cxnLst/>
              <a:rect l="l" t="t" r="r" b="b"/>
              <a:pathLst>
                <a:path w="6962648" h="3550793">
                  <a:moveTo>
                    <a:pt x="0" y="0"/>
                  </a:moveTo>
                  <a:lnTo>
                    <a:pt x="6962648" y="0"/>
                  </a:lnTo>
                  <a:lnTo>
                    <a:pt x="6962648" y="3550793"/>
                  </a:lnTo>
                  <a:lnTo>
                    <a:pt x="0" y="3550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973" b="-59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517832" y="5695899"/>
            <a:ext cx="6335152" cy="3035454"/>
            <a:chOff x="0" y="0"/>
            <a:chExt cx="8446870" cy="40472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46897" cy="4047236"/>
            </a:xfrm>
            <a:custGeom>
              <a:avLst/>
              <a:gdLst/>
              <a:ahLst/>
              <a:cxnLst/>
              <a:rect l="l" t="t" r="r" b="b"/>
              <a:pathLst>
                <a:path w="8446897" h="4047236">
                  <a:moveTo>
                    <a:pt x="0" y="0"/>
                  </a:moveTo>
                  <a:lnTo>
                    <a:pt x="8446897" y="0"/>
                  </a:lnTo>
                  <a:lnTo>
                    <a:pt x="8446897" y="4047236"/>
                  </a:lnTo>
                  <a:lnTo>
                    <a:pt x="0" y="4047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721" b="-87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363622" y="2760027"/>
            <a:ext cx="5222025" cy="2663067"/>
            <a:chOff x="0" y="0"/>
            <a:chExt cx="6962700" cy="35507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62648" cy="3550793"/>
            </a:xfrm>
            <a:custGeom>
              <a:avLst/>
              <a:gdLst/>
              <a:ahLst/>
              <a:cxnLst/>
              <a:rect l="l" t="t" r="r" b="b"/>
              <a:pathLst>
                <a:path w="6962648" h="3550793">
                  <a:moveTo>
                    <a:pt x="0" y="0"/>
                  </a:moveTo>
                  <a:lnTo>
                    <a:pt x="6962648" y="0"/>
                  </a:lnTo>
                  <a:lnTo>
                    <a:pt x="6962648" y="3550793"/>
                  </a:lnTo>
                  <a:lnTo>
                    <a:pt x="0" y="3550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199" b="-15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15960" y="498623"/>
            <a:ext cx="7669800" cy="76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CONTEXTO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48941" y="1950660"/>
            <a:ext cx="7726818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Plugin de QGIS para </a:t>
            </a:r>
            <a:r>
              <a:rPr lang="en-US" sz="30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modelos</a:t>
            </a:r>
            <a:r>
              <a:rPr lang="en-US" sz="30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0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hidráulicos</a:t>
            </a:r>
            <a:r>
              <a:rPr lang="en-US" sz="30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1D/2D. 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Integra EPA SWMM (1D) 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IBER (2D) para </a:t>
            </a:r>
            <a:r>
              <a:rPr lang="en-US" sz="30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cálculos</a:t>
            </a:r>
            <a:r>
              <a:rPr lang="en-US" sz="30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US" sz="30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en</a:t>
            </a:r>
            <a:r>
              <a:rPr lang="en-US" sz="30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la </a:t>
            </a:r>
            <a:r>
              <a:rPr lang="en-US" sz="3000" spc="-1" dirty="0" err="1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interfaz</a:t>
            </a:r>
            <a:r>
              <a:rPr lang="en-US" sz="3000" spc="-1" dirty="0">
                <a:solidFill>
                  <a:srgbClr val="0E2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GIS (QGIS)</a:t>
            </a:r>
          </a:p>
          <a:p>
            <a:pPr algn="l">
              <a:lnSpc>
                <a:spcPts val="3600"/>
              </a:lnSpc>
            </a:pPr>
            <a:endParaRPr lang="en-US" sz="3000" spc="-1" dirty="0">
              <a:solidFill>
                <a:srgbClr val="0E2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659135" y="1171058"/>
            <a:ext cx="5034420" cy="4438260"/>
            <a:chOff x="0" y="0"/>
            <a:chExt cx="6712560" cy="59176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12585" cy="5917692"/>
            </a:xfrm>
            <a:custGeom>
              <a:avLst/>
              <a:gdLst/>
              <a:ahLst/>
              <a:cxnLst/>
              <a:rect l="l" t="t" r="r" b="b"/>
              <a:pathLst>
                <a:path w="6712585" h="5917692">
                  <a:moveTo>
                    <a:pt x="0" y="0"/>
                  </a:moveTo>
                  <a:lnTo>
                    <a:pt x="6712585" y="0"/>
                  </a:lnTo>
                  <a:lnTo>
                    <a:pt x="6712585" y="5917692"/>
                  </a:lnTo>
                  <a:lnTo>
                    <a:pt x="0" y="591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9838" r="-29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525702" y="2802600"/>
            <a:ext cx="976860" cy="976860"/>
            <a:chOff x="0" y="0"/>
            <a:chExt cx="1302480" cy="13024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2512" cy="1302512"/>
            </a:xfrm>
            <a:custGeom>
              <a:avLst/>
              <a:gdLst/>
              <a:ahLst/>
              <a:cxnLst/>
              <a:rect l="l" t="t" r="r" b="b"/>
              <a:pathLst>
                <a:path w="1302512" h="1302512">
                  <a:moveTo>
                    <a:pt x="0" y="0"/>
                  </a:moveTo>
                  <a:lnTo>
                    <a:pt x="1302512" y="0"/>
                  </a:lnTo>
                  <a:lnTo>
                    <a:pt x="1302512" y="1302512"/>
                  </a:lnTo>
                  <a:lnTo>
                    <a:pt x="0" y="1302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176600" y="2749680"/>
            <a:ext cx="1082700" cy="1082700"/>
            <a:chOff x="0" y="0"/>
            <a:chExt cx="1443600" cy="1443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3609" cy="1443609"/>
            </a:xfrm>
            <a:custGeom>
              <a:avLst/>
              <a:gdLst/>
              <a:ahLst/>
              <a:cxnLst/>
              <a:rect l="l" t="t" r="r" b="b"/>
              <a:pathLst>
                <a:path w="1443609" h="1443609">
                  <a:moveTo>
                    <a:pt x="0" y="0"/>
                  </a:moveTo>
                  <a:lnTo>
                    <a:pt x="1443609" y="0"/>
                  </a:lnTo>
                  <a:lnTo>
                    <a:pt x="1443609" y="1443609"/>
                  </a:lnTo>
                  <a:lnTo>
                    <a:pt x="0" y="1443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70649" y="4958269"/>
            <a:ext cx="5286082" cy="4990702"/>
            <a:chOff x="0" y="0"/>
            <a:chExt cx="7048110" cy="6654270"/>
          </a:xfrm>
        </p:grpSpPr>
        <p:sp>
          <p:nvSpPr>
            <p:cNvPr id="14" name="Freeform 14"/>
            <p:cNvSpPr/>
            <p:nvPr/>
          </p:nvSpPr>
          <p:spPr>
            <a:xfrm>
              <a:off x="104775" y="104775"/>
              <a:ext cx="6838442" cy="6444742"/>
            </a:xfrm>
            <a:custGeom>
              <a:avLst/>
              <a:gdLst/>
              <a:ahLst/>
              <a:cxnLst/>
              <a:rect l="l" t="t" r="r" b="b"/>
              <a:pathLst>
                <a:path w="6838442" h="6444742">
                  <a:moveTo>
                    <a:pt x="3419221" y="0"/>
                  </a:moveTo>
                  <a:cubicBezTo>
                    <a:pt x="1530858" y="0"/>
                    <a:pt x="0" y="1442720"/>
                    <a:pt x="0" y="3222371"/>
                  </a:cubicBezTo>
                  <a:cubicBezTo>
                    <a:pt x="0" y="5002022"/>
                    <a:pt x="1530858" y="6444742"/>
                    <a:pt x="3419221" y="6444742"/>
                  </a:cubicBezTo>
                  <a:cubicBezTo>
                    <a:pt x="5307585" y="6444742"/>
                    <a:pt x="6838442" y="5002022"/>
                    <a:pt x="6838442" y="3222372"/>
                  </a:cubicBezTo>
                  <a:cubicBezTo>
                    <a:pt x="6838442" y="1442720"/>
                    <a:pt x="5307711" y="0"/>
                    <a:pt x="3419221" y="0"/>
                  </a:cubicBezTo>
                  <a:close/>
                </a:path>
              </a:pathLst>
            </a:custGeom>
            <a:blipFill>
              <a:blip r:embed="rId7"/>
              <a:stretch>
                <a:fillRect l="-1532" t="-4681" r="-1533" b="-46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7048119" cy="6654292"/>
            </a:xfrm>
            <a:custGeom>
              <a:avLst/>
              <a:gdLst/>
              <a:ahLst/>
              <a:cxnLst/>
              <a:rect l="l" t="t" r="r" b="b"/>
              <a:pathLst>
                <a:path w="7048119" h="6654292">
                  <a:moveTo>
                    <a:pt x="3523996" y="209550"/>
                  </a:moveTo>
                  <a:cubicBezTo>
                    <a:pt x="1687576" y="209550"/>
                    <a:pt x="209550" y="1611122"/>
                    <a:pt x="209550" y="3327146"/>
                  </a:cubicBezTo>
                  <a:lnTo>
                    <a:pt x="104775" y="3327146"/>
                  </a:lnTo>
                  <a:lnTo>
                    <a:pt x="209550" y="3327146"/>
                  </a:lnTo>
                  <a:cubicBezTo>
                    <a:pt x="209550" y="5043170"/>
                    <a:pt x="1687576" y="6444742"/>
                    <a:pt x="3523996" y="6444742"/>
                  </a:cubicBezTo>
                  <a:lnTo>
                    <a:pt x="3523996" y="6549517"/>
                  </a:lnTo>
                  <a:lnTo>
                    <a:pt x="3523996" y="6444742"/>
                  </a:lnTo>
                  <a:cubicBezTo>
                    <a:pt x="5360543" y="6444742"/>
                    <a:pt x="6838442" y="5043170"/>
                    <a:pt x="6838442" y="3327146"/>
                  </a:cubicBezTo>
                  <a:lnTo>
                    <a:pt x="6943217" y="3327146"/>
                  </a:lnTo>
                  <a:lnTo>
                    <a:pt x="6838442" y="3327146"/>
                  </a:lnTo>
                  <a:cubicBezTo>
                    <a:pt x="6838442" y="1611122"/>
                    <a:pt x="5360416" y="209550"/>
                    <a:pt x="3523996" y="209550"/>
                  </a:cubicBezTo>
                  <a:lnTo>
                    <a:pt x="3523996" y="104775"/>
                  </a:lnTo>
                  <a:lnTo>
                    <a:pt x="3523996" y="209550"/>
                  </a:lnTo>
                  <a:moveTo>
                    <a:pt x="3523996" y="0"/>
                  </a:moveTo>
                  <a:cubicBezTo>
                    <a:pt x="5464429" y="0"/>
                    <a:pt x="7048119" y="1483868"/>
                    <a:pt x="7048119" y="3327146"/>
                  </a:cubicBezTo>
                  <a:cubicBezTo>
                    <a:pt x="7048119" y="5170424"/>
                    <a:pt x="5464429" y="6654292"/>
                    <a:pt x="3523996" y="6654292"/>
                  </a:cubicBezTo>
                  <a:cubicBezTo>
                    <a:pt x="1583563" y="6654292"/>
                    <a:pt x="0" y="5170424"/>
                    <a:pt x="0" y="3327146"/>
                  </a:cubicBezTo>
                  <a:cubicBezTo>
                    <a:pt x="0" y="1483868"/>
                    <a:pt x="1583690" y="0"/>
                    <a:pt x="3523996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15959" y="498623"/>
            <a:ext cx="7669800" cy="74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INTRODUCCIÓN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108164" y="6241848"/>
            <a:ext cx="3645894" cy="1797252"/>
            <a:chOff x="0" y="0"/>
            <a:chExt cx="4861192" cy="2396336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4835779" cy="2185162"/>
            </a:xfrm>
            <a:custGeom>
              <a:avLst/>
              <a:gdLst/>
              <a:ahLst/>
              <a:cxnLst/>
              <a:rect l="l" t="t" r="r" b="b"/>
              <a:pathLst>
                <a:path w="4835779" h="2185162">
                  <a:moveTo>
                    <a:pt x="0" y="364236"/>
                  </a:moveTo>
                  <a:cubicBezTo>
                    <a:pt x="0" y="163068"/>
                    <a:pt x="164084" y="0"/>
                    <a:pt x="366522" y="0"/>
                  </a:cubicBezTo>
                  <a:lnTo>
                    <a:pt x="4469257" y="0"/>
                  </a:lnTo>
                  <a:cubicBezTo>
                    <a:pt x="4671695" y="0"/>
                    <a:pt x="4835779" y="163068"/>
                    <a:pt x="4835779" y="364236"/>
                  </a:cubicBezTo>
                  <a:lnTo>
                    <a:pt x="4835779" y="1820926"/>
                  </a:lnTo>
                  <a:cubicBezTo>
                    <a:pt x="4835779" y="2022094"/>
                    <a:pt x="4671695" y="2185162"/>
                    <a:pt x="4469257" y="2185162"/>
                  </a:cubicBezTo>
                  <a:lnTo>
                    <a:pt x="366522" y="2185162"/>
                  </a:lnTo>
                  <a:cubicBezTo>
                    <a:pt x="164084" y="2185035"/>
                    <a:pt x="0" y="2021967"/>
                    <a:pt x="0" y="1820799"/>
                  </a:cubicBezTo>
                  <a:close/>
                </a:path>
              </a:pathLst>
            </a:custGeom>
            <a:solidFill>
              <a:srgbClr val="70AD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4861179" cy="2210562"/>
            </a:xfrm>
            <a:custGeom>
              <a:avLst/>
              <a:gdLst/>
              <a:ahLst/>
              <a:cxnLst/>
              <a:rect l="l" t="t" r="r" b="b"/>
              <a:pathLst>
                <a:path w="4861179" h="2210562">
                  <a:moveTo>
                    <a:pt x="0" y="376936"/>
                  </a:moveTo>
                  <a:cubicBezTo>
                    <a:pt x="0" y="168656"/>
                    <a:pt x="169799" y="0"/>
                    <a:pt x="379222" y="0"/>
                  </a:cubicBezTo>
                  <a:lnTo>
                    <a:pt x="4481957" y="0"/>
                  </a:lnTo>
                  <a:lnTo>
                    <a:pt x="4481957" y="12700"/>
                  </a:lnTo>
                  <a:lnTo>
                    <a:pt x="4481957" y="0"/>
                  </a:lnTo>
                  <a:cubicBezTo>
                    <a:pt x="4691253" y="0"/>
                    <a:pt x="4861179" y="168656"/>
                    <a:pt x="4861179" y="376936"/>
                  </a:cubicBezTo>
                  <a:lnTo>
                    <a:pt x="4848479" y="376936"/>
                  </a:lnTo>
                  <a:lnTo>
                    <a:pt x="4861179" y="376936"/>
                  </a:lnTo>
                  <a:lnTo>
                    <a:pt x="4861179" y="1833626"/>
                  </a:lnTo>
                  <a:lnTo>
                    <a:pt x="4848479" y="1833626"/>
                  </a:lnTo>
                  <a:lnTo>
                    <a:pt x="4861179" y="1833626"/>
                  </a:lnTo>
                  <a:cubicBezTo>
                    <a:pt x="4861179" y="2041906"/>
                    <a:pt x="4691380" y="2210562"/>
                    <a:pt x="4481957" y="2210562"/>
                  </a:cubicBezTo>
                  <a:lnTo>
                    <a:pt x="4481957" y="2197862"/>
                  </a:lnTo>
                  <a:lnTo>
                    <a:pt x="4481957" y="2210562"/>
                  </a:lnTo>
                  <a:lnTo>
                    <a:pt x="379222" y="2210562"/>
                  </a:lnTo>
                  <a:lnTo>
                    <a:pt x="379222" y="2197862"/>
                  </a:lnTo>
                  <a:lnTo>
                    <a:pt x="379222" y="2210562"/>
                  </a:lnTo>
                  <a:cubicBezTo>
                    <a:pt x="169799" y="2210435"/>
                    <a:pt x="0" y="2041779"/>
                    <a:pt x="0" y="1833499"/>
                  </a:cubicBezTo>
                  <a:lnTo>
                    <a:pt x="0" y="376936"/>
                  </a:lnTo>
                  <a:lnTo>
                    <a:pt x="12700" y="376936"/>
                  </a:lnTo>
                  <a:lnTo>
                    <a:pt x="0" y="376936"/>
                  </a:lnTo>
                  <a:moveTo>
                    <a:pt x="25400" y="376936"/>
                  </a:moveTo>
                  <a:lnTo>
                    <a:pt x="25400" y="1833626"/>
                  </a:lnTo>
                  <a:lnTo>
                    <a:pt x="12700" y="1833626"/>
                  </a:lnTo>
                  <a:lnTo>
                    <a:pt x="25400" y="1833626"/>
                  </a:lnTo>
                  <a:cubicBezTo>
                    <a:pt x="25400" y="2027682"/>
                    <a:pt x="183769" y="2185162"/>
                    <a:pt x="379222" y="2185162"/>
                  </a:cubicBezTo>
                  <a:lnTo>
                    <a:pt x="4481957" y="2185162"/>
                  </a:lnTo>
                  <a:cubicBezTo>
                    <a:pt x="4677410" y="2185162"/>
                    <a:pt x="4835779" y="2027682"/>
                    <a:pt x="4835779" y="1833626"/>
                  </a:cubicBezTo>
                  <a:lnTo>
                    <a:pt x="4835779" y="376936"/>
                  </a:lnTo>
                  <a:cubicBezTo>
                    <a:pt x="4835779" y="182880"/>
                    <a:pt x="4677537" y="25400"/>
                    <a:pt x="4481957" y="25400"/>
                  </a:cubicBezTo>
                  <a:lnTo>
                    <a:pt x="379222" y="25400"/>
                  </a:lnTo>
                  <a:lnTo>
                    <a:pt x="379222" y="12700"/>
                  </a:lnTo>
                  <a:lnTo>
                    <a:pt x="379222" y="25400"/>
                  </a:lnTo>
                  <a:cubicBezTo>
                    <a:pt x="183769" y="25400"/>
                    <a:pt x="25400" y="182880"/>
                    <a:pt x="25400" y="376936"/>
                  </a:cubicBezTo>
                  <a:close/>
                </a:path>
              </a:pathLst>
            </a:custGeom>
            <a:solidFill>
              <a:srgbClr val="2B47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85940"/>
              <a:ext cx="4861192" cy="221039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 spc="-1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 Bold"/>
                </a:rPr>
                <a:t>SOLUCIÓN: 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b="1" spc="-1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 Bold"/>
                </a:rPr>
                <a:t>Plugin QGIS de Código </a:t>
              </a:r>
              <a:r>
                <a:rPr lang="en-US" sz="2700" b="1" spc="-1" dirty="0" err="1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 Bold"/>
                </a:rPr>
                <a:t>abierto</a:t>
              </a:r>
              <a:endParaRPr lang="en-US" sz="2700" b="1" spc="-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0" y="3779460"/>
            <a:ext cx="4151245" cy="6110629"/>
            <a:chOff x="0" y="0"/>
            <a:chExt cx="7624080" cy="112226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9144000" y="7899645"/>
            <a:ext cx="2884917" cy="750078"/>
          </a:xfrm>
          <a:custGeom>
            <a:avLst/>
            <a:gdLst/>
            <a:ahLst/>
            <a:cxnLst/>
            <a:rect l="l" t="t" r="r" b="b"/>
            <a:pathLst>
              <a:path w="2884917" h="750078">
                <a:moveTo>
                  <a:pt x="0" y="0"/>
                </a:moveTo>
                <a:lnTo>
                  <a:pt x="2884917" y="0"/>
                </a:lnTo>
                <a:lnTo>
                  <a:pt x="2884917" y="750078"/>
                </a:lnTo>
                <a:lnTo>
                  <a:pt x="0" y="7500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15960" y="498623"/>
            <a:ext cx="7669800" cy="76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INTERFAZ DE USUARIO</a:t>
            </a:r>
          </a:p>
        </p:txBody>
      </p:sp>
      <p:sp>
        <p:nvSpPr>
          <p:cNvPr id="7" name="AutoShape 7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40717" y="1598600"/>
            <a:ext cx="10206566" cy="7555176"/>
          </a:xfrm>
          <a:custGeom>
            <a:avLst/>
            <a:gdLst/>
            <a:ahLst/>
            <a:cxnLst/>
            <a:rect l="l" t="t" r="r" b="b"/>
            <a:pathLst>
              <a:path w="10206566" h="7555176">
                <a:moveTo>
                  <a:pt x="0" y="0"/>
                </a:moveTo>
                <a:lnTo>
                  <a:pt x="10206566" y="0"/>
                </a:lnTo>
                <a:lnTo>
                  <a:pt x="10206566" y="7555175"/>
                </a:lnTo>
                <a:lnTo>
                  <a:pt x="0" y="7555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09551" y="8172617"/>
            <a:ext cx="5485001" cy="838283"/>
            <a:chOff x="0" y="0"/>
            <a:chExt cx="8907604" cy="13613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07653" cy="1361313"/>
            </a:xfrm>
            <a:custGeom>
              <a:avLst/>
              <a:gdLst/>
              <a:ahLst/>
              <a:cxnLst/>
              <a:rect l="l" t="t" r="r" b="b"/>
              <a:pathLst>
                <a:path w="8907653" h="1361313">
                  <a:moveTo>
                    <a:pt x="0" y="0"/>
                  </a:moveTo>
                  <a:lnTo>
                    <a:pt x="8907653" y="0"/>
                  </a:lnTo>
                  <a:lnTo>
                    <a:pt x="8907653" y="1361313"/>
                  </a:lnTo>
                  <a:lnTo>
                    <a:pt x="0" y="1361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88" b="-24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45700" y="4358458"/>
            <a:ext cx="12320100" cy="4134240"/>
            <a:chOff x="0" y="0"/>
            <a:chExt cx="16426800" cy="5512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426814" cy="5512308"/>
            </a:xfrm>
            <a:custGeom>
              <a:avLst/>
              <a:gdLst/>
              <a:ahLst/>
              <a:cxnLst/>
              <a:rect l="l" t="t" r="r" b="b"/>
              <a:pathLst>
                <a:path w="16426814" h="5512308">
                  <a:moveTo>
                    <a:pt x="0" y="0"/>
                  </a:moveTo>
                  <a:lnTo>
                    <a:pt x="16426814" y="0"/>
                  </a:lnTo>
                  <a:lnTo>
                    <a:pt x="16426814" y="5512308"/>
                  </a:lnTo>
                  <a:lnTo>
                    <a:pt x="0" y="551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" b="-12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15960" y="498623"/>
            <a:ext cx="7669800" cy="77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INTERFAZ DE USUARIO</a:t>
            </a:r>
          </a:p>
        </p:txBody>
      </p:sp>
      <p:sp>
        <p:nvSpPr>
          <p:cNvPr id="7" name="AutoShape 7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176000" y="695190"/>
            <a:ext cx="5718060" cy="8416980"/>
            <a:chOff x="0" y="0"/>
            <a:chExt cx="7624080" cy="11222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24064" cy="11222609"/>
            </a:xfrm>
            <a:custGeom>
              <a:avLst/>
              <a:gdLst/>
              <a:ahLst/>
              <a:cxnLst/>
              <a:rect l="l" t="t" r="r" b="b"/>
              <a:pathLst>
                <a:path w="7624064" h="11222609">
                  <a:moveTo>
                    <a:pt x="0" y="0"/>
                  </a:moveTo>
                  <a:lnTo>
                    <a:pt x="7624064" y="0"/>
                  </a:lnTo>
                  <a:lnTo>
                    <a:pt x="7624064" y="11222609"/>
                  </a:lnTo>
                  <a:lnTo>
                    <a:pt x="0" y="1122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" r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836451" y="4526989"/>
            <a:ext cx="9524236" cy="829582"/>
          </a:xfrm>
          <a:custGeom>
            <a:avLst/>
            <a:gdLst/>
            <a:ahLst/>
            <a:cxnLst/>
            <a:rect l="l" t="t" r="r" b="b"/>
            <a:pathLst>
              <a:path w="9524236" h="829582">
                <a:moveTo>
                  <a:pt x="0" y="0"/>
                </a:moveTo>
                <a:lnTo>
                  <a:pt x="9524236" y="0"/>
                </a:lnTo>
                <a:lnTo>
                  <a:pt x="9524236" y="829582"/>
                </a:lnTo>
                <a:lnTo>
                  <a:pt x="0" y="82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4010" y="326964"/>
            <a:ext cx="1687751" cy="842568"/>
            <a:chOff x="0" y="0"/>
            <a:chExt cx="2250334" cy="1123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313" cy="1123442"/>
            </a:xfrm>
            <a:custGeom>
              <a:avLst/>
              <a:gdLst/>
              <a:ahLst/>
              <a:cxnLst/>
              <a:rect l="l" t="t" r="r" b="b"/>
              <a:pathLst>
                <a:path w="2250313" h="1123442">
                  <a:moveTo>
                    <a:pt x="0" y="0"/>
                  </a:moveTo>
                  <a:lnTo>
                    <a:pt x="2250313" y="0"/>
                  </a:lnTo>
                  <a:lnTo>
                    <a:pt x="2250313" y="1123442"/>
                  </a:lnTo>
                  <a:lnTo>
                    <a:pt x="0" y="1123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82" r="-1483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9153775"/>
            <a:ext cx="18595017" cy="1481583"/>
            <a:chOff x="0" y="0"/>
            <a:chExt cx="24380640" cy="19425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0698" cy="1942592"/>
            </a:xfrm>
            <a:custGeom>
              <a:avLst/>
              <a:gdLst/>
              <a:ahLst/>
              <a:cxnLst/>
              <a:rect l="l" t="t" r="r" b="b"/>
              <a:pathLst>
                <a:path w="24380698" h="1942592">
                  <a:moveTo>
                    <a:pt x="0" y="0"/>
                  </a:moveTo>
                  <a:lnTo>
                    <a:pt x="24380698" y="0"/>
                  </a:lnTo>
                  <a:lnTo>
                    <a:pt x="24380698" y="1942592"/>
                  </a:lnTo>
                  <a:lnTo>
                    <a:pt x="0" y="1942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3" b="-2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60080" y="1940138"/>
            <a:ext cx="11957178" cy="7134255"/>
            <a:chOff x="0" y="0"/>
            <a:chExt cx="18098640" cy="107985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98643" cy="10798556"/>
            </a:xfrm>
            <a:custGeom>
              <a:avLst/>
              <a:gdLst/>
              <a:ahLst/>
              <a:cxnLst/>
              <a:rect l="l" t="t" r="r" b="b"/>
              <a:pathLst>
                <a:path w="18098643" h="10798556">
                  <a:moveTo>
                    <a:pt x="0" y="0"/>
                  </a:moveTo>
                  <a:lnTo>
                    <a:pt x="18098643" y="0"/>
                  </a:lnTo>
                  <a:lnTo>
                    <a:pt x="18098643" y="10798556"/>
                  </a:lnTo>
                  <a:lnTo>
                    <a:pt x="0" y="1079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867" b="-58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61476" y="1898754"/>
            <a:ext cx="12366739" cy="7134255"/>
            <a:chOff x="0" y="0"/>
            <a:chExt cx="18718560" cy="10798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18530" cy="10798556"/>
            </a:xfrm>
            <a:custGeom>
              <a:avLst/>
              <a:gdLst/>
              <a:ahLst/>
              <a:cxnLst/>
              <a:rect l="l" t="t" r="r" b="b"/>
              <a:pathLst>
                <a:path w="18718530" h="10798556">
                  <a:moveTo>
                    <a:pt x="0" y="0"/>
                  </a:moveTo>
                  <a:lnTo>
                    <a:pt x="18718530" y="0"/>
                  </a:lnTo>
                  <a:lnTo>
                    <a:pt x="18718530" y="10798556"/>
                  </a:lnTo>
                  <a:lnTo>
                    <a:pt x="0" y="10798556"/>
                  </a:ln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01265" y="3512737"/>
            <a:ext cx="1926030" cy="1490782"/>
            <a:chOff x="0" y="0"/>
            <a:chExt cx="2915280" cy="22564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5285" cy="2256536"/>
            </a:xfrm>
            <a:custGeom>
              <a:avLst/>
              <a:gdLst/>
              <a:ahLst/>
              <a:cxnLst/>
              <a:rect l="l" t="t" r="r" b="b"/>
              <a:pathLst>
                <a:path w="2915285" h="2256536">
                  <a:moveTo>
                    <a:pt x="0" y="0"/>
                  </a:moveTo>
                  <a:lnTo>
                    <a:pt x="2915285" y="0"/>
                  </a:lnTo>
                  <a:lnTo>
                    <a:pt x="2915285" y="2256536"/>
                  </a:lnTo>
                  <a:lnTo>
                    <a:pt x="0" y="2256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22" r="-922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59372" y="4394048"/>
            <a:ext cx="365323" cy="376263"/>
            <a:chOff x="0" y="0"/>
            <a:chExt cx="552960" cy="569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2958" cy="569468"/>
            </a:xfrm>
            <a:custGeom>
              <a:avLst/>
              <a:gdLst/>
              <a:ahLst/>
              <a:cxnLst/>
              <a:rect l="l" t="t" r="r" b="b"/>
              <a:pathLst>
                <a:path w="552958" h="569468">
                  <a:moveTo>
                    <a:pt x="0" y="0"/>
                  </a:moveTo>
                  <a:lnTo>
                    <a:pt x="552958" y="0"/>
                  </a:lnTo>
                  <a:lnTo>
                    <a:pt x="552958" y="569468"/>
                  </a:lnTo>
                  <a:lnTo>
                    <a:pt x="0" y="569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31" r="-931" b="-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80161" y="4426044"/>
            <a:ext cx="322036" cy="510405"/>
            <a:chOff x="0" y="0"/>
            <a:chExt cx="487440" cy="7725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426" cy="772541"/>
            </a:xfrm>
            <a:custGeom>
              <a:avLst/>
              <a:gdLst/>
              <a:ahLst/>
              <a:cxnLst/>
              <a:rect l="l" t="t" r="r" b="b"/>
              <a:pathLst>
                <a:path w="487426" h="772541">
                  <a:moveTo>
                    <a:pt x="0" y="0"/>
                  </a:moveTo>
                  <a:lnTo>
                    <a:pt x="487426" y="0"/>
                  </a:lnTo>
                  <a:lnTo>
                    <a:pt x="487426" y="772541"/>
                  </a:lnTo>
                  <a:lnTo>
                    <a:pt x="0" y="772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41" r="-2" b="-2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815354" y="4321154"/>
            <a:ext cx="1185871" cy="1185396"/>
            <a:chOff x="0" y="0"/>
            <a:chExt cx="1794960" cy="1794240"/>
          </a:xfrm>
        </p:grpSpPr>
        <p:sp>
          <p:nvSpPr>
            <p:cNvPr id="17" name="Freeform 17" descr="Free Folder SVG, PNG Icon, Symbol. Download Image."/>
            <p:cNvSpPr/>
            <p:nvPr/>
          </p:nvSpPr>
          <p:spPr>
            <a:xfrm>
              <a:off x="0" y="0"/>
              <a:ext cx="1795018" cy="1794256"/>
            </a:xfrm>
            <a:custGeom>
              <a:avLst/>
              <a:gdLst/>
              <a:ahLst/>
              <a:cxnLst/>
              <a:rect l="l" t="t" r="r" b="b"/>
              <a:pathLst>
                <a:path w="1795018" h="1794256">
                  <a:moveTo>
                    <a:pt x="0" y="0"/>
                  </a:moveTo>
                  <a:lnTo>
                    <a:pt x="1795018" y="0"/>
                  </a:lnTo>
                  <a:lnTo>
                    <a:pt x="1795018" y="1794256"/>
                  </a:lnTo>
                  <a:lnTo>
                    <a:pt x="0" y="179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0" r="3" b="-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12305" y="5410385"/>
            <a:ext cx="3207882" cy="34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378" spc="-1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IberGIS_qgis_plugin</a:t>
            </a:r>
            <a:endParaRPr lang="en-US" sz="2378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60963" y="1896058"/>
            <a:ext cx="3103188" cy="40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378" spc="-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QGIS Plugin core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822344" y="2852969"/>
            <a:ext cx="840052" cy="841003"/>
            <a:chOff x="0" y="0"/>
            <a:chExt cx="1271520" cy="1272960"/>
          </a:xfrm>
        </p:grpSpPr>
        <p:sp>
          <p:nvSpPr>
            <p:cNvPr id="21" name="Freeform 21" descr="Logo Python PNG transparente - StickPNG"/>
            <p:cNvSpPr/>
            <p:nvPr/>
          </p:nvSpPr>
          <p:spPr>
            <a:xfrm>
              <a:off x="0" y="0"/>
              <a:ext cx="1271524" cy="1272921"/>
            </a:xfrm>
            <a:custGeom>
              <a:avLst/>
              <a:gdLst/>
              <a:ahLst/>
              <a:cxnLst/>
              <a:rect l="l" t="t" r="r" b="b"/>
              <a:pathLst>
                <a:path w="1271524" h="1272921">
                  <a:moveTo>
                    <a:pt x="0" y="0"/>
                  </a:moveTo>
                  <a:lnTo>
                    <a:pt x="1271524" y="0"/>
                  </a:lnTo>
                  <a:lnTo>
                    <a:pt x="1271524" y="1272921"/>
                  </a:lnTo>
                  <a:lnTo>
                    <a:pt x="0" y="1272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6" r="-56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967148" y="3141865"/>
            <a:ext cx="2404691" cy="40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378" spc="-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IberGIS code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351924" y="3508892"/>
            <a:ext cx="1182541" cy="1182066"/>
            <a:chOff x="0" y="0"/>
            <a:chExt cx="1789920" cy="1789200"/>
          </a:xfrm>
        </p:grpSpPr>
        <p:sp>
          <p:nvSpPr>
            <p:cNvPr id="24" name="Freeform 24" descr="Sql - Free files and folders icons"/>
            <p:cNvSpPr/>
            <p:nvPr/>
          </p:nvSpPr>
          <p:spPr>
            <a:xfrm>
              <a:off x="0" y="0"/>
              <a:ext cx="1789938" cy="1789176"/>
            </a:xfrm>
            <a:custGeom>
              <a:avLst/>
              <a:gdLst/>
              <a:ahLst/>
              <a:cxnLst/>
              <a:rect l="l" t="t" r="r" b="b"/>
              <a:pathLst>
                <a:path w="1789938" h="1789176">
                  <a:moveTo>
                    <a:pt x="0" y="0"/>
                  </a:moveTo>
                  <a:lnTo>
                    <a:pt x="1789938" y="0"/>
                  </a:lnTo>
                  <a:lnTo>
                    <a:pt x="1789938" y="1789176"/>
                  </a:lnTo>
                  <a:lnTo>
                    <a:pt x="0" y="1789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0" r="1" b="-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5612569" y="3976526"/>
            <a:ext cx="1274348" cy="969912"/>
            <a:chOff x="0" y="0"/>
            <a:chExt cx="1928880" cy="1468080"/>
          </a:xfrm>
        </p:grpSpPr>
        <p:sp>
          <p:nvSpPr>
            <p:cNvPr id="26" name="Freeform 26" descr="SQLite Datenbanken auf einfachem Wege einbinden"/>
            <p:cNvSpPr/>
            <p:nvPr/>
          </p:nvSpPr>
          <p:spPr>
            <a:xfrm>
              <a:off x="0" y="0"/>
              <a:ext cx="1928876" cy="1468120"/>
            </a:xfrm>
            <a:custGeom>
              <a:avLst/>
              <a:gdLst/>
              <a:ahLst/>
              <a:cxnLst/>
              <a:rect l="l" t="t" r="r" b="b"/>
              <a:pathLst>
                <a:path w="1928876" h="1468120">
                  <a:moveTo>
                    <a:pt x="0" y="0"/>
                  </a:moveTo>
                  <a:lnTo>
                    <a:pt x="1928876" y="0"/>
                  </a:lnTo>
                  <a:lnTo>
                    <a:pt x="1928876" y="1468120"/>
                  </a:lnTo>
                  <a:lnTo>
                    <a:pt x="0" y="1468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0" b="-314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960963" y="4198827"/>
            <a:ext cx="2246487" cy="40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378" spc="-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config.gpkg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605433" y="5283220"/>
            <a:ext cx="1274823" cy="969437"/>
            <a:chOff x="0" y="0"/>
            <a:chExt cx="1929600" cy="1467360"/>
          </a:xfrm>
        </p:grpSpPr>
        <p:sp>
          <p:nvSpPr>
            <p:cNvPr id="29" name="Freeform 29" descr="SQLite Datenbanken auf einfachem Wege einbinden"/>
            <p:cNvSpPr/>
            <p:nvPr/>
          </p:nvSpPr>
          <p:spPr>
            <a:xfrm>
              <a:off x="0" y="0"/>
              <a:ext cx="1929638" cy="1467358"/>
            </a:xfrm>
            <a:custGeom>
              <a:avLst/>
              <a:gdLst/>
              <a:ahLst/>
              <a:cxnLst/>
              <a:rect l="l" t="t" r="r" b="b"/>
              <a:pathLst>
                <a:path w="1929638" h="1467358">
                  <a:moveTo>
                    <a:pt x="0" y="0"/>
                  </a:moveTo>
                  <a:lnTo>
                    <a:pt x="1929638" y="0"/>
                  </a:lnTo>
                  <a:lnTo>
                    <a:pt x="1929638" y="1467358"/>
                  </a:lnTo>
                  <a:lnTo>
                    <a:pt x="0" y="1467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1" b="-315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954303" y="5505521"/>
            <a:ext cx="2254482" cy="40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378" spc="-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empty.gpkg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9324342" y="4690958"/>
            <a:ext cx="739809" cy="1293289"/>
          </a:xfrm>
          <a:prstGeom prst="line">
            <a:avLst/>
          </a:prstGeom>
          <a:ln w="76200" cap="rnd">
            <a:solidFill>
              <a:srgbClr val="4A7EB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flipV="1">
            <a:off x="11755021" y="4394048"/>
            <a:ext cx="753923" cy="31996"/>
          </a:xfrm>
          <a:prstGeom prst="line">
            <a:avLst/>
          </a:prstGeom>
          <a:ln w="76200" cap="rnd">
            <a:solidFill>
              <a:srgbClr val="4A7EB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 rot="-10800000">
            <a:off x="4871974" y="2216548"/>
            <a:ext cx="917033" cy="6505326"/>
            <a:chOff x="0" y="0"/>
            <a:chExt cx="1388040" cy="98466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88110" cy="9846691"/>
            </a:xfrm>
            <a:custGeom>
              <a:avLst/>
              <a:gdLst/>
              <a:ahLst/>
              <a:cxnLst/>
              <a:rect l="l" t="t" r="r" b="b"/>
              <a:pathLst>
                <a:path w="1388110" h="9846691">
                  <a:moveTo>
                    <a:pt x="38100" y="76200"/>
                  </a:moveTo>
                  <a:lnTo>
                    <a:pt x="38100" y="38100"/>
                  </a:lnTo>
                  <a:lnTo>
                    <a:pt x="38100" y="0"/>
                  </a:lnTo>
                  <a:cubicBezTo>
                    <a:pt x="379603" y="0"/>
                    <a:pt x="732155" y="82677"/>
                    <a:pt x="732155" y="240919"/>
                  </a:cubicBezTo>
                  <a:lnTo>
                    <a:pt x="732155" y="5158994"/>
                  </a:lnTo>
                  <a:lnTo>
                    <a:pt x="694055" y="5158994"/>
                  </a:lnTo>
                  <a:lnTo>
                    <a:pt x="732155" y="5158994"/>
                  </a:lnTo>
                  <a:cubicBezTo>
                    <a:pt x="732155" y="5224653"/>
                    <a:pt x="966978" y="5323713"/>
                    <a:pt x="1350010" y="5323713"/>
                  </a:cubicBezTo>
                  <a:lnTo>
                    <a:pt x="1350010" y="5361813"/>
                  </a:lnTo>
                  <a:lnTo>
                    <a:pt x="1350010" y="5399913"/>
                  </a:lnTo>
                  <a:lnTo>
                    <a:pt x="1350010" y="5361813"/>
                  </a:lnTo>
                  <a:lnTo>
                    <a:pt x="1350010" y="5399913"/>
                  </a:lnTo>
                  <a:cubicBezTo>
                    <a:pt x="966978" y="5399913"/>
                    <a:pt x="732155" y="5498846"/>
                    <a:pt x="732155" y="5564632"/>
                  </a:cubicBezTo>
                  <a:lnTo>
                    <a:pt x="694055" y="5564632"/>
                  </a:lnTo>
                  <a:lnTo>
                    <a:pt x="732155" y="5564632"/>
                  </a:lnTo>
                  <a:lnTo>
                    <a:pt x="732155" y="9605772"/>
                  </a:lnTo>
                  <a:lnTo>
                    <a:pt x="694055" y="9605772"/>
                  </a:lnTo>
                  <a:lnTo>
                    <a:pt x="732155" y="9605772"/>
                  </a:lnTo>
                  <a:cubicBezTo>
                    <a:pt x="732155" y="9764014"/>
                    <a:pt x="379603" y="9846691"/>
                    <a:pt x="38100" y="9846691"/>
                  </a:cubicBezTo>
                  <a:cubicBezTo>
                    <a:pt x="17018" y="9846691"/>
                    <a:pt x="0" y="9829673"/>
                    <a:pt x="0" y="9808591"/>
                  </a:cubicBezTo>
                  <a:lnTo>
                    <a:pt x="0" y="38100"/>
                  </a:lnTo>
                  <a:lnTo>
                    <a:pt x="38100" y="38100"/>
                  </a:lnTo>
                  <a:lnTo>
                    <a:pt x="38100" y="76200"/>
                  </a:lnTo>
                  <a:moveTo>
                    <a:pt x="38100" y="0"/>
                  </a:moveTo>
                  <a:cubicBezTo>
                    <a:pt x="59182" y="0"/>
                    <a:pt x="76200" y="17018"/>
                    <a:pt x="76200" y="38100"/>
                  </a:cubicBezTo>
                  <a:lnTo>
                    <a:pt x="76200" y="9808464"/>
                  </a:lnTo>
                  <a:lnTo>
                    <a:pt x="38100" y="9808464"/>
                  </a:lnTo>
                  <a:lnTo>
                    <a:pt x="38100" y="9770364"/>
                  </a:lnTo>
                  <a:cubicBezTo>
                    <a:pt x="421132" y="9770364"/>
                    <a:pt x="655955" y="9671431"/>
                    <a:pt x="655955" y="9605645"/>
                  </a:cubicBezTo>
                  <a:lnTo>
                    <a:pt x="655955" y="5564505"/>
                  </a:lnTo>
                  <a:cubicBezTo>
                    <a:pt x="655955" y="5406263"/>
                    <a:pt x="1008507" y="5323586"/>
                    <a:pt x="1350010" y="5323586"/>
                  </a:cubicBezTo>
                  <a:cubicBezTo>
                    <a:pt x="1371092" y="5323586"/>
                    <a:pt x="1388110" y="5340604"/>
                    <a:pt x="1388110" y="5361686"/>
                  </a:cubicBezTo>
                  <a:cubicBezTo>
                    <a:pt x="1388110" y="5382768"/>
                    <a:pt x="1371092" y="5399786"/>
                    <a:pt x="1350010" y="5399786"/>
                  </a:cubicBezTo>
                  <a:cubicBezTo>
                    <a:pt x="1008507" y="5399786"/>
                    <a:pt x="655955" y="5317109"/>
                    <a:pt x="655955" y="5158867"/>
                  </a:cubicBezTo>
                  <a:lnTo>
                    <a:pt x="655955" y="240919"/>
                  </a:lnTo>
                  <a:lnTo>
                    <a:pt x="694055" y="240919"/>
                  </a:lnTo>
                  <a:lnTo>
                    <a:pt x="655955" y="240919"/>
                  </a:lnTo>
                  <a:cubicBezTo>
                    <a:pt x="655955" y="175133"/>
                    <a:pt x="421132" y="76200"/>
                    <a:pt x="38100" y="76200"/>
                  </a:cubicBezTo>
                  <a:cubicBezTo>
                    <a:pt x="17018" y="76200"/>
                    <a:pt x="0" y="59182"/>
                    <a:pt x="0" y="38100"/>
                  </a:cubicBezTo>
                  <a:cubicBezTo>
                    <a:pt x="0" y="17018"/>
                    <a:pt x="17018" y="0"/>
                    <a:pt x="38100" y="0"/>
                  </a:cubicBezTo>
                  <a:close/>
                </a:path>
              </a:pathLst>
            </a:custGeom>
            <a:solidFill>
              <a:srgbClr val="FAF3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1388110" cy="9846691"/>
            </a:xfrm>
            <a:custGeom>
              <a:avLst/>
              <a:gdLst/>
              <a:ahLst/>
              <a:cxnLst/>
              <a:rect l="l" t="t" r="r" b="b"/>
              <a:pathLst>
                <a:path w="1388110" h="9846691">
                  <a:moveTo>
                    <a:pt x="38100" y="76200"/>
                  </a:moveTo>
                  <a:lnTo>
                    <a:pt x="38100" y="38100"/>
                  </a:lnTo>
                  <a:lnTo>
                    <a:pt x="38100" y="0"/>
                  </a:lnTo>
                  <a:cubicBezTo>
                    <a:pt x="379603" y="0"/>
                    <a:pt x="732155" y="82677"/>
                    <a:pt x="732155" y="240919"/>
                  </a:cubicBezTo>
                  <a:lnTo>
                    <a:pt x="732155" y="5158994"/>
                  </a:lnTo>
                  <a:lnTo>
                    <a:pt x="694055" y="5158994"/>
                  </a:lnTo>
                  <a:lnTo>
                    <a:pt x="732155" y="5158994"/>
                  </a:lnTo>
                  <a:cubicBezTo>
                    <a:pt x="732155" y="5224653"/>
                    <a:pt x="966978" y="5323713"/>
                    <a:pt x="1350010" y="5323713"/>
                  </a:cubicBezTo>
                  <a:lnTo>
                    <a:pt x="1350010" y="5361813"/>
                  </a:lnTo>
                  <a:lnTo>
                    <a:pt x="1350010" y="5399913"/>
                  </a:lnTo>
                  <a:lnTo>
                    <a:pt x="1350010" y="5361813"/>
                  </a:lnTo>
                  <a:lnTo>
                    <a:pt x="1350010" y="5399913"/>
                  </a:lnTo>
                  <a:cubicBezTo>
                    <a:pt x="966978" y="5399913"/>
                    <a:pt x="732155" y="5498846"/>
                    <a:pt x="732155" y="5564632"/>
                  </a:cubicBezTo>
                  <a:lnTo>
                    <a:pt x="694055" y="5564632"/>
                  </a:lnTo>
                  <a:lnTo>
                    <a:pt x="732155" y="5564632"/>
                  </a:lnTo>
                  <a:lnTo>
                    <a:pt x="732155" y="9605772"/>
                  </a:lnTo>
                  <a:lnTo>
                    <a:pt x="694055" y="9605772"/>
                  </a:lnTo>
                  <a:lnTo>
                    <a:pt x="732155" y="9605772"/>
                  </a:lnTo>
                  <a:cubicBezTo>
                    <a:pt x="732155" y="9764014"/>
                    <a:pt x="379603" y="9846691"/>
                    <a:pt x="38100" y="9846691"/>
                  </a:cubicBezTo>
                  <a:lnTo>
                    <a:pt x="38100" y="9770491"/>
                  </a:lnTo>
                  <a:cubicBezTo>
                    <a:pt x="421132" y="9770491"/>
                    <a:pt x="655955" y="9671558"/>
                    <a:pt x="655955" y="9605772"/>
                  </a:cubicBezTo>
                  <a:lnTo>
                    <a:pt x="655955" y="5564505"/>
                  </a:lnTo>
                  <a:cubicBezTo>
                    <a:pt x="655955" y="5406263"/>
                    <a:pt x="1008507" y="5323586"/>
                    <a:pt x="1350010" y="5323586"/>
                  </a:cubicBezTo>
                  <a:cubicBezTo>
                    <a:pt x="1371092" y="5323586"/>
                    <a:pt x="1388110" y="5340604"/>
                    <a:pt x="1388110" y="5361686"/>
                  </a:cubicBezTo>
                  <a:cubicBezTo>
                    <a:pt x="1388110" y="5382768"/>
                    <a:pt x="1371092" y="5399786"/>
                    <a:pt x="1350010" y="5399786"/>
                  </a:cubicBezTo>
                  <a:cubicBezTo>
                    <a:pt x="1008507" y="5399786"/>
                    <a:pt x="655955" y="5317109"/>
                    <a:pt x="655955" y="5158867"/>
                  </a:cubicBezTo>
                  <a:lnTo>
                    <a:pt x="655955" y="240919"/>
                  </a:lnTo>
                  <a:lnTo>
                    <a:pt x="694055" y="240919"/>
                  </a:lnTo>
                  <a:lnTo>
                    <a:pt x="655955" y="240919"/>
                  </a:lnTo>
                  <a:cubicBezTo>
                    <a:pt x="655955" y="175133"/>
                    <a:pt x="421132" y="76200"/>
                    <a:pt x="38100" y="76200"/>
                  </a:cubicBezTo>
                  <a:cubicBezTo>
                    <a:pt x="17018" y="76200"/>
                    <a:pt x="0" y="59182"/>
                    <a:pt x="0" y="38100"/>
                  </a:cubicBezTo>
                  <a:cubicBezTo>
                    <a:pt x="0" y="17018"/>
                    <a:pt x="17018" y="0"/>
                    <a:pt x="38100" y="0"/>
                  </a:cubicBezTo>
                  <a:close/>
                </a:path>
              </a:pathLst>
            </a:custGeom>
            <a:solidFill>
              <a:srgbClr val="4A7EB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625447" y="1831247"/>
            <a:ext cx="605878" cy="1677646"/>
            <a:chOff x="0" y="0"/>
            <a:chExt cx="917070" cy="25393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6940" cy="2539492"/>
            </a:xfrm>
            <a:custGeom>
              <a:avLst/>
              <a:gdLst/>
              <a:ahLst/>
              <a:cxnLst/>
              <a:rect l="l" t="t" r="r" b="b"/>
              <a:pathLst>
                <a:path w="916940" h="2539492">
                  <a:moveTo>
                    <a:pt x="38100" y="76200"/>
                  </a:moveTo>
                  <a:lnTo>
                    <a:pt x="38100" y="38100"/>
                  </a:lnTo>
                  <a:lnTo>
                    <a:pt x="38100" y="0"/>
                  </a:lnTo>
                  <a:cubicBezTo>
                    <a:pt x="237363" y="0"/>
                    <a:pt x="427609" y="23622"/>
                    <a:pt x="477520" y="70866"/>
                  </a:cubicBezTo>
                  <a:cubicBezTo>
                    <a:pt x="486410" y="79248"/>
                    <a:pt x="496570" y="93218"/>
                    <a:pt x="496570" y="112268"/>
                  </a:cubicBezTo>
                  <a:lnTo>
                    <a:pt x="458470" y="112268"/>
                  </a:lnTo>
                  <a:lnTo>
                    <a:pt x="496570" y="112268"/>
                  </a:lnTo>
                  <a:lnTo>
                    <a:pt x="496570" y="1195578"/>
                  </a:lnTo>
                  <a:lnTo>
                    <a:pt x="458470" y="1195578"/>
                  </a:lnTo>
                  <a:lnTo>
                    <a:pt x="496570" y="1195578"/>
                  </a:lnTo>
                  <a:cubicBezTo>
                    <a:pt x="496570" y="1185926"/>
                    <a:pt x="491363" y="1181100"/>
                    <a:pt x="491744" y="1181608"/>
                  </a:cubicBezTo>
                  <a:cubicBezTo>
                    <a:pt x="514604" y="1203198"/>
                    <a:pt x="666623" y="1231646"/>
                    <a:pt x="878840" y="1231646"/>
                  </a:cubicBezTo>
                  <a:lnTo>
                    <a:pt x="878840" y="1269746"/>
                  </a:lnTo>
                  <a:lnTo>
                    <a:pt x="878840" y="1307846"/>
                  </a:lnTo>
                  <a:cubicBezTo>
                    <a:pt x="666623" y="1307846"/>
                    <a:pt x="514604" y="1336294"/>
                    <a:pt x="491744" y="1357884"/>
                  </a:cubicBezTo>
                  <a:cubicBezTo>
                    <a:pt x="491236" y="1358265"/>
                    <a:pt x="496570" y="1353566"/>
                    <a:pt x="496570" y="1343914"/>
                  </a:cubicBezTo>
                  <a:lnTo>
                    <a:pt x="496570" y="2427224"/>
                  </a:lnTo>
                  <a:lnTo>
                    <a:pt x="458470" y="2427224"/>
                  </a:lnTo>
                  <a:lnTo>
                    <a:pt x="496570" y="2427224"/>
                  </a:lnTo>
                  <a:cubicBezTo>
                    <a:pt x="496570" y="2446274"/>
                    <a:pt x="486410" y="2460117"/>
                    <a:pt x="477520" y="2468626"/>
                  </a:cubicBezTo>
                  <a:cubicBezTo>
                    <a:pt x="427609" y="2515870"/>
                    <a:pt x="237236" y="2539492"/>
                    <a:pt x="38100" y="2539492"/>
                  </a:cubicBezTo>
                  <a:cubicBezTo>
                    <a:pt x="17018" y="2539492"/>
                    <a:pt x="0" y="2522474"/>
                    <a:pt x="0" y="2501392"/>
                  </a:cubicBezTo>
                  <a:lnTo>
                    <a:pt x="0" y="38100"/>
                  </a:lnTo>
                  <a:lnTo>
                    <a:pt x="38100" y="38100"/>
                  </a:lnTo>
                  <a:lnTo>
                    <a:pt x="38100" y="76200"/>
                  </a:lnTo>
                  <a:moveTo>
                    <a:pt x="38100" y="0"/>
                  </a:moveTo>
                  <a:cubicBezTo>
                    <a:pt x="59182" y="0"/>
                    <a:pt x="76200" y="17018"/>
                    <a:pt x="76200" y="38100"/>
                  </a:cubicBezTo>
                  <a:lnTo>
                    <a:pt x="76200" y="2501265"/>
                  </a:lnTo>
                  <a:lnTo>
                    <a:pt x="38100" y="2501265"/>
                  </a:lnTo>
                  <a:lnTo>
                    <a:pt x="38100" y="2463165"/>
                  </a:lnTo>
                  <a:cubicBezTo>
                    <a:pt x="250317" y="2463165"/>
                    <a:pt x="402336" y="2434717"/>
                    <a:pt x="425196" y="2413127"/>
                  </a:cubicBezTo>
                  <a:cubicBezTo>
                    <a:pt x="425704" y="2412746"/>
                    <a:pt x="420370" y="2417445"/>
                    <a:pt x="420370" y="2427097"/>
                  </a:cubicBezTo>
                  <a:lnTo>
                    <a:pt x="420370" y="1343787"/>
                  </a:lnTo>
                  <a:lnTo>
                    <a:pt x="458470" y="1343787"/>
                  </a:lnTo>
                  <a:lnTo>
                    <a:pt x="420370" y="1343787"/>
                  </a:lnTo>
                  <a:cubicBezTo>
                    <a:pt x="420370" y="1324737"/>
                    <a:pt x="430530" y="1310894"/>
                    <a:pt x="439420" y="1302385"/>
                  </a:cubicBezTo>
                  <a:cubicBezTo>
                    <a:pt x="489331" y="1255141"/>
                    <a:pt x="679704" y="1231519"/>
                    <a:pt x="878840" y="1231519"/>
                  </a:cubicBezTo>
                  <a:cubicBezTo>
                    <a:pt x="899922" y="1231519"/>
                    <a:pt x="916940" y="1248537"/>
                    <a:pt x="916940" y="1269619"/>
                  </a:cubicBezTo>
                  <a:cubicBezTo>
                    <a:pt x="916940" y="1290701"/>
                    <a:pt x="899922" y="1307719"/>
                    <a:pt x="878840" y="1307719"/>
                  </a:cubicBezTo>
                  <a:cubicBezTo>
                    <a:pt x="679577" y="1307719"/>
                    <a:pt x="489331" y="1284097"/>
                    <a:pt x="439420" y="1236853"/>
                  </a:cubicBezTo>
                  <a:cubicBezTo>
                    <a:pt x="430530" y="1228471"/>
                    <a:pt x="420370" y="1214501"/>
                    <a:pt x="420370" y="1195451"/>
                  </a:cubicBezTo>
                  <a:lnTo>
                    <a:pt x="420370" y="112268"/>
                  </a:lnTo>
                  <a:cubicBezTo>
                    <a:pt x="420370" y="121920"/>
                    <a:pt x="425577" y="126746"/>
                    <a:pt x="425196" y="126238"/>
                  </a:cubicBezTo>
                  <a:cubicBezTo>
                    <a:pt x="402336" y="104648"/>
                    <a:pt x="250317" y="76200"/>
                    <a:pt x="38100" y="76200"/>
                  </a:cubicBezTo>
                  <a:cubicBezTo>
                    <a:pt x="17018" y="76200"/>
                    <a:pt x="0" y="59182"/>
                    <a:pt x="0" y="38100"/>
                  </a:cubicBezTo>
                  <a:cubicBezTo>
                    <a:pt x="0" y="17018"/>
                    <a:pt x="17018" y="0"/>
                    <a:pt x="381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916940" cy="2539492"/>
            </a:xfrm>
            <a:custGeom>
              <a:avLst/>
              <a:gdLst/>
              <a:ahLst/>
              <a:cxnLst/>
              <a:rect l="l" t="t" r="r" b="b"/>
              <a:pathLst>
                <a:path w="916940" h="2539492">
                  <a:moveTo>
                    <a:pt x="38100" y="76200"/>
                  </a:moveTo>
                  <a:lnTo>
                    <a:pt x="38100" y="38100"/>
                  </a:lnTo>
                  <a:lnTo>
                    <a:pt x="38100" y="0"/>
                  </a:lnTo>
                  <a:cubicBezTo>
                    <a:pt x="237363" y="0"/>
                    <a:pt x="427609" y="23622"/>
                    <a:pt x="477520" y="70866"/>
                  </a:cubicBezTo>
                  <a:cubicBezTo>
                    <a:pt x="486410" y="79248"/>
                    <a:pt x="496570" y="93218"/>
                    <a:pt x="496570" y="112268"/>
                  </a:cubicBezTo>
                  <a:lnTo>
                    <a:pt x="458470" y="112268"/>
                  </a:lnTo>
                  <a:lnTo>
                    <a:pt x="496570" y="112268"/>
                  </a:lnTo>
                  <a:lnTo>
                    <a:pt x="496570" y="1195578"/>
                  </a:lnTo>
                  <a:lnTo>
                    <a:pt x="458470" y="1195578"/>
                  </a:lnTo>
                  <a:lnTo>
                    <a:pt x="496570" y="1195578"/>
                  </a:lnTo>
                  <a:cubicBezTo>
                    <a:pt x="496570" y="1185926"/>
                    <a:pt x="491363" y="1181100"/>
                    <a:pt x="491744" y="1181608"/>
                  </a:cubicBezTo>
                  <a:cubicBezTo>
                    <a:pt x="514604" y="1203198"/>
                    <a:pt x="666623" y="1231646"/>
                    <a:pt x="878840" y="1231646"/>
                  </a:cubicBezTo>
                  <a:lnTo>
                    <a:pt x="878840" y="1269746"/>
                  </a:lnTo>
                  <a:lnTo>
                    <a:pt x="878840" y="1307846"/>
                  </a:lnTo>
                  <a:cubicBezTo>
                    <a:pt x="666623" y="1307846"/>
                    <a:pt x="514604" y="1336294"/>
                    <a:pt x="491744" y="1357884"/>
                  </a:cubicBezTo>
                  <a:cubicBezTo>
                    <a:pt x="491236" y="1358265"/>
                    <a:pt x="496570" y="1353566"/>
                    <a:pt x="496570" y="1343914"/>
                  </a:cubicBezTo>
                  <a:lnTo>
                    <a:pt x="496570" y="2427224"/>
                  </a:lnTo>
                  <a:lnTo>
                    <a:pt x="458470" y="2427224"/>
                  </a:lnTo>
                  <a:lnTo>
                    <a:pt x="496570" y="2427224"/>
                  </a:lnTo>
                  <a:cubicBezTo>
                    <a:pt x="496570" y="2446274"/>
                    <a:pt x="486410" y="2460117"/>
                    <a:pt x="477520" y="2468626"/>
                  </a:cubicBezTo>
                  <a:cubicBezTo>
                    <a:pt x="427609" y="2515870"/>
                    <a:pt x="237236" y="2539492"/>
                    <a:pt x="38100" y="2539492"/>
                  </a:cubicBezTo>
                  <a:lnTo>
                    <a:pt x="38100" y="2463292"/>
                  </a:lnTo>
                  <a:cubicBezTo>
                    <a:pt x="250317" y="2463292"/>
                    <a:pt x="402336" y="2434844"/>
                    <a:pt x="425196" y="2413254"/>
                  </a:cubicBezTo>
                  <a:cubicBezTo>
                    <a:pt x="425704" y="2412873"/>
                    <a:pt x="420370" y="2417572"/>
                    <a:pt x="420370" y="2427224"/>
                  </a:cubicBezTo>
                  <a:lnTo>
                    <a:pt x="420370" y="1343914"/>
                  </a:lnTo>
                  <a:lnTo>
                    <a:pt x="458470" y="1343914"/>
                  </a:lnTo>
                  <a:lnTo>
                    <a:pt x="420370" y="1343914"/>
                  </a:lnTo>
                  <a:cubicBezTo>
                    <a:pt x="420370" y="1324864"/>
                    <a:pt x="430530" y="1311021"/>
                    <a:pt x="439420" y="1302512"/>
                  </a:cubicBezTo>
                  <a:cubicBezTo>
                    <a:pt x="489331" y="1255268"/>
                    <a:pt x="679704" y="1231646"/>
                    <a:pt x="878840" y="1231646"/>
                  </a:cubicBezTo>
                  <a:cubicBezTo>
                    <a:pt x="899922" y="1231646"/>
                    <a:pt x="916940" y="1248664"/>
                    <a:pt x="916940" y="1269746"/>
                  </a:cubicBezTo>
                  <a:cubicBezTo>
                    <a:pt x="916940" y="1290828"/>
                    <a:pt x="899922" y="1307846"/>
                    <a:pt x="878840" y="1307846"/>
                  </a:cubicBezTo>
                  <a:cubicBezTo>
                    <a:pt x="679577" y="1307846"/>
                    <a:pt x="489331" y="1284224"/>
                    <a:pt x="439420" y="1236980"/>
                  </a:cubicBezTo>
                  <a:cubicBezTo>
                    <a:pt x="430530" y="1228598"/>
                    <a:pt x="420370" y="1214628"/>
                    <a:pt x="420370" y="1195578"/>
                  </a:cubicBezTo>
                  <a:lnTo>
                    <a:pt x="420370" y="112268"/>
                  </a:lnTo>
                  <a:cubicBezTo>
                    <a:pt x="420370" y="121920"/>
                    <a:pt x="425577" y="126746"/>
                    <a:pt x="425196" y="126238"/>
                  </a:cubicBezTo>
                  <a:cubicBezTo>
                    <a:pt x="402336" y="104648"/>
                    <a:pt x="250317" y="76200"/>
                    <a:pt x="38100" y="76200"/>
                  </a:cubicBezTo>
                  <a:cubicBezTo>
                    <a:pt x="17018" y="76200"/>
                    <a:pt x="0" y="59182"/>
                    <a:pt x="0" y="38100"/>
                  </a:cubicBezTo>
                  <a:cubicBezTo>
                    <a:pt x="0" y="17018"/>
                    <a:pt x="17018" y="0"/>
                    <a:pt x="38100" y="0"/>
                  </a:cubicBezTo>
                  <a:close/>
                </a:path>
              </a:pathLst>
            </a:custGeom>
            <a:solidFill>
              <a:srgbClr val="4A7EB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161614" y="2852969"/>
            <a:ext cx="2690659" cy="1140999"/>
            <a:chOff x="-1524" y="-244139"/>
            <a:chExt cx="3482561" cy="1359777"/>
          </a:xfrm>
        </p:grpSpPr>
        <p:sp>
          <p:nvSpPr>
            <p:cNvPr id="40" name="Freeform 40"/>
            <p:cNvSpPr/>
            <p:nvPr/>
          </p:nvSpPr>
          <p:spPr>
            <a:xfrm>
              <a:off x="-1" y="-228109"/>
              <a:ext cx="3422142" cy="1108518"/>
            </a:xfrm>
            <a:custGeom>
              <a:avLst/>
              <a:gdLst/>
              <a:ahLst/>
              <a:cxnLst/>
              <a:rect l="l" t="t" r="r" b="b"/>
              <a:pathLst>
                <a:path w="3422142" h="858901">
                  <a:moveTo>
                    <a:pt x="0" y="0"/>
                  </a:moveTo>
                  <a:lnTo>
                    <a:pt x="3422142" y="0"/>
                  </a:lnTo>
                  <a:lnTo>
                    <a:pt x="3422142" y="858901"/>
                  </a:lnTo>
                  <a:lnTo>
                    <a:pt x="0" y="858901"/>
                  </a:lnTo>
                  <a:close/>
                </a:path>
              </a:pathLst>
            </a:custGeom>
            <a:solidFill>
              <a:srgbClr val="B4C7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-1524" y="-1524"/>
              <a:ext cx="3425190" cy="861949"/>
            </a:xfrm>
            <a:custGeom>
              <a:avLst/>
              <a:gdLst/>
              <a:ahLst/>
              <a:cxnLst/>
              <a:rect l="l" t="t" r="r" b="b"/>
              <a:pathLst>
                <a:path w="3425190" h="861949">
                  <a:moveTo>
                    <a:pt x="1524" y="0"/>
                  </a:moveTo>
                  <a:lnTo>
                    <a:pt x="3423666" y="0"/>
                  </a:lnTo>
                  <a:cubicBezTo>
                    <a:pt x="3424555" y="0"/>
                    <a:pt x="3425190" y="762"/>
                    <a:pt x="3425190" y="1524"/>
                  </a:cubicBezTo>
                  <a:lnTo>
                    <a:pt x="3425190" y="860425"/>
                  </a:lnTo>
                  <a:cubicBezTo>
                    <a:pt x="3425190" y="861314"/>
                    <a:pt x="3424428" y="861949"/>
                    <a:pt x="3423666" y="861949"/>
                  </a:cubicBezTo>
                  <a:lnTo>
                    <a:pt x="1524" y="861949"/>
                  </a:lnTo>
                  <a:cubicBezTo>
                    <a:pt x="635" y="861949"/>
                    <a:pt x="0" y="861187"/>
                    <a:pt x="0" y="860425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860425"/>
                  </a:lnTo>
                  <a:lnTo>
                    <a:pt x="1524" y="860425"/>
                  </a:lnTo>
                  <a:lnTo>
                    <a:pt x="1524" y="858774"/>
                  </a:lnTo>
                  <a:lnTo>
                    <a:pt x="3423666" y="858774"/>
                  </a:lnTo>
                  <a:lnTo>
                    <a:pt x="3423666" y="860298"/>
                  </a:lnTo>
                  <a:lnTo>
                    <a:pt x="3422142" y="860298"/>
                  </a:lnTo>
                  <a:lnTo>
                    <a:pt x="3422142" y="1524"/>
                  </a:lnTo>
                  <a:lnTo>
                    <a:pt x="3423666" y="1524"/>
                  </a:lnTo>
                  <a:lnTo>
                    <a:pt x="3423666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58877" y="-244139"/>
              <a:ext cx="3422160" cy="1359777"/>
            </a:xfrm>
            <a:prstGeom prst="rect">
              <a:avLst/>
            </a:prstGeom>
          </p:spPr>
          <p:txBody>
            <a:bodyPr lIns="44496" tIns="44496" rIns="44496" bIns="44496" rtlCol="0" anchor="t"/>
            <a:lstStyle/>
            <a:p>
              <a:pPr algn="ctr">
                <a:lnSpc>
                  <a:spcPts val="3468"/>
                </a:lnSpc>
              </a:pPr>
              <a:r>
                <a:rPr lang="en-US" sz="2890" spc="-1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Barra de </a:t>
              </a:r>
              <a:r>
                <a:rPr lang="en-US" sz="2890" spc="-1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herramientas</a:t>
              </a:r>
              <a:endParaRPr lang="en-US" sz="289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044886" y="5055089"/>
            <a:ext cx="2589265" cy="930166"/>
            <a:chOff x="-1524" y="-1524"/>
            <a:chExt cx="3941445" cy="141592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938397" cy="1412875"/>
            </a:xfrm>
            <a:custGeom>
              <a:avLst/>
              <a:gdLst/>
              <a:ahLst/>
              <a:cxnLst/>
              <a:rect l="l" t="t" r="r" b="b"/>
              <a:pathLst>
                <a:path w="3938397" h="1412875">
                  <a:moveTo>
                    <a:pt x="0" y="0"/>
                  </a:moveTo>
                  <a:lnTo>
                    <a:pt x="3938397" y="0"/>
                  </a:lnTo>
                  <a:lnTo>
                    <a:pt x="3938397" y="1412875"/>
                  </a:lnTo>
                  <a:lnTo>
                    <a:pt x="0" y="1412875"/>
                  </a:lnTo>
                  <a:close/>
                </a:path>
              </a:pathLst>
            </a:custGeom>
            <a:solidFill>
              <a:srgbClr val="B4C7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-1524" y="-1524"/>
              <a:ext cx="3941445" cy="1415923"/>
            </a:xfrm>
            <a:custGeom>
              <a:avLst/>
              <a:gdLst/>
              <a:ahLst/>
              <a:cxnLst/>
              <a:rect l="l" t="t" r="r" b="b"/>
              <a:pathLst>
                <a:path w="3941445" h="1415923">
                  <a:moveTo>
                    <a:pt x="1524" y="0"/>
                  </a:moveTo>
                  <a:lnTo>
                    <a:pt x="3939921" y="0"/>
                  </a:lnTo>
                  <a:cubicBezTo>
                    <a:pt x="3940810" y="0"/>
                    <a:pt x="3941445" y="762"/>
                    <a:pt x="3941445" y="1524"/>
                  </a:cubicBezTo>
                  <a:lnTo>
                    <a:pt x="3941445" y="1414399"/>
                  </a:lnTo>
                  <a:cubicBezTo>
                    <a:pt x="3941445" y="1415288"/>
                    <a:pt x="3940683" y="1415923"/>
                    <a:pt x="3939921" y="1415923"/>
                  </a:cubicBezTo>
                  <a:lnTo>
                    <a:pt x="1524" y="1415923"/>
                  </a:lnTo>
                  <a:cubicBezTo>
                    <a:pt x="635" y="1415923"/>
                    <a:pt x="0" y="1415161"/>
                    <a:pt x="0" y="1414399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414399"/>
                  </a:lnTo>
                  <a:lnTo>
                    <a:pt x="1524" y="1414399"/>
                  </a:lnTo>
                  <a:lnTo>
                    <a:pt x="1524" y="1412875"/>
                  </a:lnTo>
                  <a:lnTo>
                    <a:pt x="3939921" y="1412875"/>
                  </a:lnTo>
                  <a:lnTo>
                    <a:pt x="3939921" y="1414399"/>
                  </a:lnTo>
                  <a:lnTo>
                    <a:pt x="3938397" y="1414399"/>
                  </a:lnTo>
                  <a:lnTo>
                    <a:pt x="3938397" y="1524"/>
                  </a:lnTo>
                  <a:lnTo>
                    <a:pt x="3939921" y="1524"/>
                  </a:lnTo>
                  <a:lnTo>
                    <a:pt x="3939921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3760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3938342" cy="1412864"/>
            </a:xfrm>
            <a:prstGeom prst="rect">
              <a:avLst/>
            </a:prstGeom>
          </p:spPr>
          <p:txBody>
            <a:bodyPr lIns="44496" tIns="44496" rIns="44496" bIns="44496" rtlCol="0" anchor="t"/>
            <a:lstStyle/>
            <a:p>
              <a:pPr algn="ctr">
                <a:lnSpc>
                  <a:spcPts val="3153"/>
                </a:lnSpc>
              </a:pPr>
              <a:r>
                <a:rPr lang="en-US" sz="2627" spc="-1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Database</a:t>
              </a:r>
            </a:p>
            <a:p>
              <a:pPr algn="ctr">
                <a:lnSpc>
                  <a:spcPts val="3153"/>
                </a:lnSpc>
              </a:pPr>
              <a:r>
                <a:rPr lang="en-US" sz="2627" spc="-1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(</a:t>
              </a:r>
              <a:r>
                <a:rPr lang="en-US" sz="2627" spc="-1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Geopackage</a:t>
              </a:r>
              <a:r>
                <a:rPr lang="en-US" sz="2627" spc="-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)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 rot="-5400000">
            <a:off x="16106819" y="3453039"/>
            <a:ext cx="583316" cy="1617446"/>
            <a:chOff x="0" y="0"/>
            <a:chExt cx="882920" cy="2448200"/>
          </a:xfrm>
        </p:grpSpPr>
        <p:sp>
          <p:nvSpPr>
            <p:cNvPr id="48" name="Freeform 48"/>
            <p:cNvSpPr/>
            <p:nvPr/>
          </p:nvSpPr>
          <p:spPr>
            <a:xfrm>
              <a:off x="12700" y="12700"/>
              <a:ext cx="857504" cy="2422779"/>
            </a:xfrm>
            <a:custGeom>
              <a:avLst/>
              <a:gdLst/>
              <a:ahLst/>
              <a:cxnLst/>
              <a:rect l="l" t="t" r="r" b="b"/>
              <a:pathLst>
                <a:path w="857504" h="2422779">
                  <a:moveTo>
                    <a:pt x="0" y="0"/>
                  </a:moveTo>
                  <a:lnTo>
                    <a:pt x="428752" y="0"/>
                  </a:lnTo>
                  <a:lnTo>
                    <a:pt x="857504" y="1211453"/>
                  </a:lnTo>
                  <a:lnTo>
                    <a:pt x="428752" y="2422779"/>
                  </a:lnTo>
                  <a:lnTo>
                    <a:pt x="0" y="2422779"/>
                  </a:lnTo>
                  <a:lnTo>
                    <a:pt x="428752" y="1211453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-635" y="0"/>
              <a:ext cx="883793" cy="2448306"/>
            </a:xfrm>
            <a:custGeom>
              <a:avLst/>
              <a:gdLst/>
              <a:ahLst/>
              <a:cxnLst/>
              <a:rect l="l" t="t" r="r" b="b"/>
              <a:pathLst>
                <a:path w="883793" h="2448306">
                  <a:moveTo>
                    <a:pt x="13335" y="0"/>
                  </a:moveTo>
                  <a:lnTo>
                    <a:pt x="442087" y="0"/>
                  </a:lnTo>
                  <a:cubicBezTo>
                    <a:pt x="447421" y="0"/>
                    <a:pt x="452247" y="3429"/>
                    <a:pt x="454025" y="8509"/>
                  </a:cubicBezTo>
                  <a:lnTo>
                    <a:pt x="882777" y="1219835"/>
                  </a:lnTo>
                  <a:cubicBezTo>
                    <a:pt x="883793" y="1222629"/>
                    <a:pt x="883793" y="1225550"/>
                    <a:pt x="882777" y="1228344"/>
                  </a:cubicBezTo>
                  <a:lnTo>
                    <a:pt x="454025" y="2439797"/>
                  </a:lnTo>
                  <a:cubicBezTo>
                    <a:pt x="452247" y="2444877"/>
                    <a:pt x="447421" y="2448306"/>
                    <a:pt x="442087" y="2448306"/>
                  </a:cubicBezTo>
                  <a:lnTo>
                    <a:pt x="13335" y="2448306"/>
                  </a:lnTo>
                  <a:cubicBezTo>
                    <a:pt x="9271" y="2448306"/>
                    <a:pt x="5334" y="2446274"/>
                    <a:pt x="2921" y="2442972"/>
                  </a:cubicBezTo>
                  <a:cubicBezTo>
                    <a:pt x="508" y="2439670"/>
                    <a:pt x="0" y="2435352"/>
                    <a:pt x="1270" y="2431415"/>
                  </a:cubicBezTo>
                  <a:lnTo>
                    <a:pt x="430149" y="1219835"/>
                  </a:lnTo>
                  <a:lnTo>
                    <a:pt x="442087" y="1224026"/>
                  </a:lnTo>
                  <a:lnTo>
                    <a:pt x="430149" y="1228217"/>
                  </a:lnTo>
                  <a:lnTo>
                    <a:pt x="1397" y="16891"/>
                  </a:lnTo>
                  <a:cubicBezTo>
                    <a:pt x="0" y="13081"/>
                    <a:pt x="635" y="8763"/>
                    <a:pt x="2921" y="5334"/>
                  </a:cubicBezTo>
                  <a:cubicBezTo>
                    <a:pt x="5207" y="1905"/>
                    <a:pt x="9271" y="0"/>
                    <a:pt x="13335" y="0"/>
                  </a:cubicBezTo>
                  <a:moveTo>
                    <a:pt x="13335" y="25400"/>
                  </a:moveTo>
                  <a:lnTo>
                    <a:pt x="13335" y="12700"/>
                  </a:lnTo>
                  <a:lnTo>
                    <a:pt x="25273" y="8509"/>
                  </a:lnTo>
                  <a:lnTo>
                    <a:pt x="454025" y="1219835"/>
                  </a:lnTo>
                  <a:cubicBezTo>
                    <a:pt x="455041" y="1222629"/>
                    <a:pt x="455041" y="1225550"/>
                    <a:pt x="454025" y="1228344"/>
                  </a:cubicBezTo>
                  <a:lnTo>
                    <a:pt x="25273" y="2439797"/>
                  </a:lnTo>
                  <a:lnTo>
                    <a:pt x="13335" y="2435479"/>
                  </a:lnTo>
                  <a:lnTo>
                    <a:pt x="13335" y="2422779"/>
                  </a:lnTo>
                  <a:lnTo>
                    <a:pt x="442087" y="2422779"/>
                  </a:lnTo>
                  <a:lnTo>
                    <a:pt x="442087" y="2435479"/>
                  </a:lnTo>
                  <a:lnTo>
                    <a:pt x="430149" y="2431288"/>
                  </a:lnTo>
                  <a:lnTo>
                    <a:pt x="858901" y="1219835"/>
                  </a:lnTo>
                  <a:lnTo>
                    <a:pt x="870839" y="1224026"/>
                  </a:lnTo>
                  <a:lnTo>
                    <a:pt x="858901" y="1228217"/>
                  </a:lnTo>
                  <a:lnTo>
                    <a:pt x="430149" y="16891"/>
                  </a:lnTo>
                  <a:lnTo>
                    <a:pt x="442087" y="12700"/>
                  </a:lnTo>
                  <a:lnTo>
                    <a:pt x="442087" y="25400"/>
                  </a:lnTo>
                  <a:lnTo>
                    <a:pt x="13335" y="25400"/>
                  </a:lnTo>
                  <a:close/>
                </a:path>
              </a:pathLst>
            </a:custGeom>
            <a:solidFill>
              <a:srgbClr val="95B3D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5647293" y="6573265"/>
            <a:ext cx="1128790" cy="1209655"/>
            <a:chOff x="0" y="0"/>
            <a:chExt cx="1708560" cy="183096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708531" cy="1830959"/>
            </a:xfrm>
            <a:custGeom>
              <a:avLst/>
              <a:gdLst/>
              <a:ahLst/>
              <a:cxnLst/>
              <a:rect l="l" t="t" r="r" b="b"/>
              <a:pathLst>
                <a:path w="1708531" h="1830959">
                  <a:moveTo>
                    <a:pt x="0" y="0"/>
                  </a:moveTo>
                  <a:lnTo>
                    <a:pt x="1708531" y="0"/>
                  </a:lnTo>
                  <a:lnTo>
                    <a:pt x="1708531" y="1830959"/>
                  </a:lnTo>
                  <a:lnTo>
                    <a:pt x="0" y="183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" r="-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6891038" y="6969190"/>
            <a:ext cx="2616011" cy="40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378" spc="-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template.qgs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5964833" y="8233880"/>
            <a:ext cx="569818" cy="840513"/>
            <a:chOff x="0" y="0"/>
            <a:chExt cx="995760" cy="1468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995807" cy="1468755"/>
            </a:xfrm>
            <a:custGeom>
              <a:avLst/>
              <a:gdLst/>
              <a:ahLst/>
              <a:cxnLst/>
              <a:rect l="l" t="t" r="r" b="b"/>
              <a:pathLst>
                <a:path w="995807" h="1468755">
                  <a:moveTo>
                    <a:pt x="0" y="0"/>
                  </a:moveTo>
                  <a:lnTo>
                    <a:pt x="995807" y="0"/>
                  </a:lnTo>
                  <a:lnTo>
                    <a:pt x="995807" y="1468755"/>
                  </a:lnTo>
                  <a:lnTo>
                    <a:pt x="0" y="1468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2771" r="4" b="-27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6946288" y="8359924"/>
            <a:ext cx="250551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4"/>
              </a:lnSpc>
              <a:spcBef>
                <a:spcPct val="0"/>
              </a:spcBef>
            </a:pPr>
            <a:r>
              <a:rPr lang="en-US" sz="2378" u="none" strike="noStrike" spc="-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Iber.exe</a:t>
            </a:r>
          </a:p>
        </p:txBody>
      </p:sp>
      <p:grpSp>
        <p:nvGrpSpPr>
          <p:cNvPr id="56" name="Group 56"/>
          <p:cNvGrpSpPr>
            <a:grpSpLocks noChangeAspect="1"/>
          </p:cNvGrpSpPr>
          <p:nvPr/>
        </p:nvGrpSpPr>
        <p:grpSpPr>
          <a:xfrm>
            <a:off x="5829003" y="1598600"/>
            <a:ext cx="840052" cy="840052"/>
            <a:chOff x="0" y="0"/>
            <a:chExt cx="1271520" cy="1271520"/>
          </a:xfrm>
        </p:grpSpPr>
        <p:sp>
          <p:nvSpPr>
            <p:cNvPr id="57" name="Freeform 57" descr="Logo Python PNG transparente - StickPNG"/>
            <p:cNvSpPr/>
            <p:nvPr/>
          </p:nvSpPr>
          <p:spPr>
            <a:xfrm>
              <a:off x="0" y="0"/>
              <a:ext cx="1271524" cy="1271524"/>
            </a:xfrm>
            <a:custGeom>
              <a:avLst/>
              <a:gdLst/>
              <a:ahLst/>
              <a:cxnLst/>
              <a:rect l="l" t="t" r="r" b="b"/>
              <a:pathLst>
                <a:path w="1271524" h="1271524">
                  <a:moveTo>
                    <a:pt x="0" y="0"/>
                  </a:moveTo>
                  <a:lnTo>
                    <a:pt x="1271524" y="0"/>
                  </a:lnTo>
                  <a:lnTo>
                    <a:pt x="1271524" y="1271524"/>
                  </a:lnTo>
                  <a:lnTo>
                    <a:pt x="0" y="1271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115960" y="498623"/>
            <a:ext cx="7669800" cy="74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4200" b="1" spc="-1" dirty="0">
                <a:solidFill>
                  <a:srgbClr val="0060A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Bold"/>
              </a:rPr>
              <a:t>ARQUITECTURA DE IBERGIS</a:t>
            </a:r>
          </a:p>
        </p:txBody>
      </p:sp>
      <p:sp>
        <p:nvSpPr>
          <p:cNvPr id="59" name="AutoShape 59"/>
          <p:cNvSpPr/>
          <p:nvPr/>
        </p:nvSpPr>
        <p:spPr>
          <a:xfrm>
            <a:off x="1194927" y="1598599"/>
            <a:ext cx="966302" cy="0"/>
          </a:xfrm>
          <a:prstGeom prst="line">
            <a:avLst/>
          </a:prstGeom>
          <a:ln w="133350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0" name="TextBox 60"/>
          <p:cNvSpPr txBox="1"/>
          <p:nvPr/>
        </p:nvSpPr>
        <p:spPr>
          <a:xfrm>
            <a:off x="17115479" y="9481816"/>
            <a:ext cx="51763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7BE9354080B44DBB4F9438B37FEC99" ma:contentTypeVersion="14" ma:contentTypeDescription="Crea un document nou" ma:contentTypeScope="" ma:versionID="2aba299811f623a21bdc8d7629595e38">
  <xsd:schema xmlns:xsd="http://www.w3.org/2001/XMLSchema" xmlns:xs="http://www.w3.org/2001/XMLSchema" xmlns:p="http://schemas.microsoft.com/office/2006/metadata/properties" xmlns:ns2="8e9f5e8f-0041-4093-ade7-46dc664b6ab2" xmlns:ns3="8dc9a70f-7259-45e9-bfe0-7506b9d74012" targetNamespace="http://schemas.microsoft.com/office/2006/metadata/properties" ma:root="true" ma:fieldsID="83fa62a47cbb8772370f493e3b8925f0" ns2:_="" ns3:_="">
    <xsd:import namespace="8e9f5e8f-0041-4093-ade7-46dc664b6ab2"/>
    <xsd:import namespace="8dc9a70f-7259-45e9-bfe0-7506b9d740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f5e8f-0041-4093-ade7-46dc664b6a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Etiquetes de la imatge" ma:readOnly="false" ma:fieldId="{5cf76f15-5ced-4ddc-b409-7134ff3c332f}" ma:taxonomyMulti="true" ma:sspId="0b67b547-ee38-46e8-9337-86456358d8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9a70f-7259-45e9-bfe0-7506b9d740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t amb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'ha compartit amb detal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3c7cd9b-b0af-429c-8159-d656dbebb737}" ma:internalName="TaxCatchAll" ma:showField="CatchAllData" ma:web="8dc9a70f-7259-45e9-bfe0-7506b9d740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us de contingut"/>
        <xsd:element ref="dc:title" minOccurs="0" maxOccurs="1" ma:index="4" ma:displayName="Títo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e9f5e8f-0041-4093-ade7-46dc664b6ab2">
      <Terms xmlns="http://schemas.microsoft.com/office/infopath/2007/PartnerControls"/>
    </lcf76f155ced4ddcb4097134ff3c332f>
    <TaxCatchAll xmlns="8dc9a70f-7259-45e9-bfe0-7506b9d74012" xsi:nil="true"/>
  </documentManagement>
</p:properties>
</file>

<file path=customXml/itemProps1.xml><?xml version="1.0" encoding="utf-8"?>
<ds:datastoreItem xmlns:ds="http://schemas.openxmlformats.org/officeDocument/2006/customXml" ds:itemID="{E6F6A055-DFB3-4C67-A63B-2C2B468037A6}"/>
</file>

<file path=customXml/itemProps2.xml><?xml version="1.0" encoding="utf-8"?>
<ds:datastoreItem xmlns:ds="http://schemas.openxmlformats.org/officeDocument/2006/customXml" ds:itemID="{998D9DE2-1D7E-460F-8B1E-610F4C48FAB2}"/>
</file>

<file path=customXml/itemProps3.xml><?xml version="1.0" encoding="utf-8"?>
<ds:datastoreItem xmlns:ds="http://schemas.openxmlformats.org/officeDocument/2006/customXml" ds:itemID="{BE0986EA-B4AC-48A8-A80C-D2A8801B5B38}"/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352</Words>
  <Application>Microsoft Office PowerPoint</Application>
  <PresentationFormat>Personalizado</PresentationFormat>
  <Paragraphs>111</Paragraphs>
  <Slides>20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Montserrat Bold</vt:lpstr>
      <vt:lpstr>Calibri</vt:lpstr>
      <vt:lpstr>Lato</vt:lpstr>
      <vt:lpstr>Arial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presentacio_ibergis.pptx</dc:title>
  <cp:lastModifiedBy>BGEO OPEN GIS, S.L.</cp:lastModifiedBy>
  <cp:revision>11</cp:revision>
  <dcterms:created xsi:type="dcterms:W3CDTF">2006-08-16T00:00:00Z</dcterms:created>
  <dcterms:modified xsi:type="dcterms:W3CDTF">2025-09-03T11:36:57Z</dcterms:modified>
  <dc:identifier>DAGv-0_Us8o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0x010100817BE9354080B44DBB4F9438B37FEC99</vt:lpwstr>
  </property>
</Properties>
</file>